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405" r:id="rId2"/>
    <p:sldId id="396" r:id="rId3"/>
    <p:sldId id="259" r:id="rId4"/>
    <p:sldId id="399" r:id="rId5"/>
    <p:sldId id="400" r:id="rId6"/>
    <p:sldId id="408" r:id="rId7"/>
    <p:sldId id="266" r:id="rId8"/>
    <p:sldId id="406" r:id="rId9"/>
    <p:sldId id="261" r:id="rId10"/>
    <p:sldId id="407" r:id="rId11"/>
    <p:sldId id="401" r:id="rId12"/>
    <p:sldId id="404" r:id="rId13"/>
    <p:sldId id="327" r:id="rId14"/>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4"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3D1C04-38B2-4AE9-89D9-B5F4648275FB}" v="23" dt="2022-07-05T14:26:39.8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86" autoAdjust="0"/>
    <p:restoredTop sz="94004" autoAdjust="0"/>
  </p:normalViewPr>
  <p:slideViewPr>
    <p:cSldViewPr snapToGrid="0" showGuides="1">
      <p:cViewPr>
        <p:scale>
          <a:sx n="41" d="100"/>
          <a:sy n="41" d="100"/>
        </p:scale>
        <p:origin x="2388" y="268"/>
      </p:cViewPr>
      <p:guideLst>
        <p:guide orient="horz" pos="3144"/>
        <p:guide pos="2160"/>
      </p:guideLst>
    </p:cSldViewPr>
  </p:slideViewPr>
  <p:notesTextViewPr>
    <p:cViewPr>
      <p:scale>
        <a:sx n="400" d="100"/>
        <a:sy n="400" d="100"/>
      </p:scale>
      <p:origin x="0" y="0"/>
    </p:cViewPr>
  </p:notesTextViewPr>
  <p:sorterViewPr>
    <p:cViewPr varScale="1">
      <p:scale>
        <a:sx n="1" d="1"/>
        <a:sy n="1" d="1"/>
      </p:scale>
      <p:origin x="0" y="-101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sh Jenks" userId="a1eeeaf7b9f12098" providerId="LiveId" clId="{F13D1C04-38B2-4AE9-89D9-B5F4648275FB}"/>
    <pc:docChg chg="undo redo custSel modSld">
      <pc:chgData name="Rish Jenks" userId="a1eeeaf7b9f12098" providerId="LiveId" clId="{F13D1C04-38B2-4AE9-89D9-B5F4648275FB}" dt="2022-07-05T14:32:19.140" v="1415" actId="108"/>
      <pc:docMkLst>
        <pc:docMk/>
      </pc:docMkLst>
      <pc:sldChg chg="modSp mod">
        <pc:chgData name="Rish Jenks" userId="a1eeeaf7b9f12098" providerId="LiveId" clId="{F13D1C04-38B2-4AE9-89D9-B5F4648275FB}" dt="2022-07-05T14:16:29.647" v="1262"/>
        <pc:sldMkLst>
          <pc:docMk/>
          <pc:sldMk cId="2472330105" sldId="259"/>
        </pc:sldMkLst>
        <pc:spChg chg="mod">
          <ac:chgData name="Rish Jenks" userId="a1eeeaf7b9f12098" providerId="LiveId" clId="{F13D1C04-38B2-4AE9-89D9-B5F4648275FB}" dt="2022-07-05T11:19:04.891" v="1202" actId="207"/>
          <ac:spMkLst>
            <pc:docMk/>
            <pc:sldMk cId="2472330105" sldId="259"/>
            <ac:spMk id="5" creationId="{55DF50B5-F762-44CE-82DA-BFA0FBCFCE1E}"/>
          </ac:spMkLst>
        </pc:spChg>
        <pc:spChg chg="mod">
          <ac:chgData name="Rish Jenks" userId="a1eeeaf7b9f12098" providerId="LiveId" clId="{F13D1C04-38B2-4AE9-89D9-B5F4648275FB}" dt="2022-07-05T10:46:21.053" v="989" actId="207"/>
          <ac:spMkLst>
            <pc:docMk/>
            <pc:sldMk cId="2472330105" sldId="259"/>
            <ac:spMk id="9" creationId="{32B2E777-BD19-4791-BE17-05AAB303F6B0}"/>
          </ac:spMkLst>
        </pc:spChg>
        <pc:spChg chg="mod">
          <ac:chgData name="Rish Jenks" userId="a1eeeaf7b9f12098" providerId="LiveId" clId="{F13D1C04-38B2-4AE9-89D9-B5F4648275FB}" dt="2022-07-05T10:47:46.877" v="995" actId="207"/>
          <ac:spMkLst>
            <pc:docMk/>
            <pc:sldMk cId="2472330105" sldId="259"/>
            <ac:spMk id="16" creationId="{48D8347C-9F15-DD32-B17D-B87B9C8B9EF9}"/>
          </ac:spMkLst>
        </pc:spChg>
        <pc:spChg chg="mod">
          <ac:chgData name="Rish Jenks" userId="a1eeeaf7b9f12098" providerId="LiveId" clId="{F13D1C04-38B2-4AE9-89D9-B5F4648275FB}" dt="2022-07-05T10:47:46.877" v="995" actId="207"/>
          <ac:spMkLst>
            <pc:docMk/>
            <pc:sldMk cId="2472330105" sldId="259"/>
            <ac:spMk id="17" creationId="{A84F749C-1999-9983-078D-965239724FEF}"/>
          </ac:spMkLst>
        </pc:spChg>
        <pc:spChg chg="mod">
          <ac:chgData name="Rish Jenks" userId="a1eeeaf7b9f12098" providerId="LiveId" clId="{F13D1C04-38B2-4AE9-89D9-B5F4648275FB}" dt="2022-07-05T10:47:46.877" v="995" actId="207"/>
          <ac:spMkLst>
            <pc:docMk/>
            <pc:sldMk cId="2472330105" sldId="259"/>
            <ac:spMk id="18" creationId="{32DFF451-52AA-FDC7-8AFF-3FB4C2DD460B}"/>
          </ac:spMkLst>
        </pc:spChg>
        <pc:spChg chg="mod">
          <ac:chgData name="Rish Jenks" userId="a1eeeaf7b9f12098" providerId="LiveId" clId="{F13D1C04-38B2-4AE9-89D9-B5F4648275FB}" dt="2022-07-05T10:47:46.877" v="995" actId="207"/>
          <ac:spMkLst>
            <pc:docMk/>
            <pc:sldMk cId="2472330105" sldId="259"/>
            <ac:spMk id="19" creationId="{7454E361-59D0-853C-FE43-2E4B9B50125D}"/>
          </ac:spMkLst>
        </pc:spChg>
        <pc:spChg chg="mod">
          <ac:chgData name="Rish Jenks" userId="a1eeeaf7b9f12098" providerId="LiveId" clId="{F13D1C04-38B2-4AE9-89D9-B5F4648275FB}" dt="2022-07-05T10:47:46.877" v="995" actId="207"/>
          <ac:spMkLst>
            <pc:docMk/>
            <pc:sldMk cId="2472330105" sldId="259"/>
            <ac:spMk id="20" creationId="{83A92C62-7725-39E8-9FF6-5B09C3282323}"/>
          </ac:spMkLst>
        </pc:spChg>
        <pc:spChg chg="mod">
          <ac:chgData name="Rish Jenks" userId="a1eeeaf7b9f12098" providerId="LiveId" clId="{F13D1C04-38B2-4AE9-89D9-B5F4648275FB}" dt="2022-07-05T14:16:29.647" v="1262"/>
          <ac:spMkLst>
            <pc:docMk/>
            <pc:sldMk cId="2472330105" sldId="259"/>
            <ac:spMk id="23" creationId="{F2AC1913-D6D3-78CB-3429-0FD24FEDAC91}"/>
          </ac:spMkLst>
        </pc:spChg>
        <pc:grpChg chg="mod">
          <ac:chgData name="Rish Jenks" userId="a1eeeaf7b9f12098" providerId="LiveId" clId="{F13D1C04-38B2-4AE9-89D9-B5F4648275FB}" dt="2022-07-05T10:47:46.877" v="995" actId="207"/>
          <ac:grpSpMkLst>
            <pc:docMk/>
            <pc:sldMk cId="2472330105" sldId="259"/>
            <ac:grpSpMk id="15" creationId="{3DA2667E-D98E-DA2B-4708-A822F9699CE9}"/>
          </ac:grpSpMkLst>
        </pc:grpChg>
      </pc:sldChg>
      <pc:sldChg chg="modSp mod">
        <pc:chgData name="Rish Jenks" userId="a1eeeaf7b9f12098" providerId="LiveId" clId="{F13D1C04-38B2-4AE9-89D9-B5F4648275FB}" dt="2022-07-05T14:31:55.249" v="1411" actId="108"/>
        <pc:sldMkLst>
          <pc:docMk/>
          <pc:sldMk cId="957727912" sldId="261"/>
        </pc:sldMkLst>
        <pc:spChg chg="mod">
          <ac:chgData name="Rish Jenks" userId="a1eeeaf7b9f12098" providerId="LiveId" clId="{F13D1C04-38B2-4AE9-89D9-B5F4648275FB}" dt="2022-07-05T14:31:55.249" v="1411" actId="108"/>
          <ac:spMkLst>
            <pc:docMk/>
            <pc:sldMk cId="957727912" sldId="261"/>
            <ac:spMk id="13" creationId="{9430E880-21B1-527A-574B-A9D78FBB13D3}"/>
          </ac:spMkLst>
        </pc:spChg>
      </pc:sldChg>
      <pc:sldChg chg="modSp mod">
        <pc:chgData name="Rish Jenks" userId="a1eeeaf7b9f12098" providerId="LiveId" clId="{F13D1C04-38B2-4AE9-89D9-B5F4648275FB}" dt="2022-07-05T11:21:05.006" v="1207" actId="207"/>
        <pc:sldMkLst>
          <pc:docMk/>
          <pc:sldMk cId="3970914087" sldId="266"/>
        </pc:sldMkLst>
        <pc:spChg chg="mod">
          <ac:chgData name="Rish Jenks" userId="a1eeeaf7b9f12098" providerId="LiveId" clId="{F13D1C04-38B2-4AE9-89D9-B5F4648275FB}" dt="2022-07-05T10:16:13.390" v="231" actId="20577"/>
          <ac:spMkLst>
            <pc:docMk/>
            <pc:sldMk cId="3970914087" sldId="266"/>
            <ac:spMk id="23" creationId="{07B8DCAE-8DF1-38A6-1571-0ABC653B6B60}"/>
          </ac:spMkLst>
        </pc:spChg>
        <pc:spChg chg="mod">
          <ac:chgData name="Rish Jenks" userId="a1eeeaf7b9f12098" providerId="LiveId" clId="{F13D1C04-38B2-4AE9-89D9-B5F4648275FB}" dt="2022-07-05T10:16:28.483" v="233" actId="20577"/>
          <ac:spMkLst>
            <pc:docMk/>
            <pc:sldMk cId="3970914087" sldId="266"/>
            <ac:spMk id="27" creationId="{4BF335DF-7509-0F6A-BEC7-C74B330F95B1}"/>
          </ac:spMkLst>
        </pc:spChg>
        <pc:spChg chg="mod">
          <ac:chgData name="Rish Jenks" userId="a1eeeaf7b9f12098" providerId="LiveId" clId="{F13D1C04-38B2-4AE9-89D9-B5F4648275FB}" dt="2022-07-05T11:21:05.006" v="1207" actId="207"/>
          <ac:spMkLst>
            <pc:docMk/>
            <pc:sldMk cId="3970914087" sldId="266"/>
            <ac:spMk id="32" creationId="{6F2CC758-0F68-D00F-4968-730E0B0A2665}"/>
          </ac:spMkLst>
        </pc:spChg>
        <pc:spChg chg="mod">
          <ac:chgData name="Rish Jenks" userId="a1eeeaf7b9f12098" providerId="LiveId" clId="{F13D1C04-38B2-4AE9-89D9-B5F4648275FB}" dt="2022-07-05T10:13:35.981" v="134" actId="207"/>
          <ac:spMkLst>
            <pc:docMk/>
            <pc:sldMk cId="3970914087" sldId="266"/>
            <ac:spMk id="33" creationId="{2F620410-0DB2-226A-17C1-ED48A8329D06}"/>
          </ac:spMkLst>
        </pc:spChg>
      </pc:sldChg>
      <pc:sldChg chg="addSp delSp modSp mod">
        <pc:chgData name="Rish Jenks" userId="a1eeeaf7b9f12098" providerId="LiveId" clId="{F13D1C04-38B2-4AE9-89D9-B5F4648275FB}" dt="2022-07-05T14:32:19.140" v="1415" actId="108"/>
        <pc:sldMkLst>
          <pc:docMk/>
          <pc:sldMk cId="203690288" sldId="327"/>
        </pc:sldMkLst>
        <pc:spChg chg="add mod">
          <ac:chgData name="Rish Jenks" userId="a1eeeaf7b9f12098" providerId="LiveId" clId="{F13D1C04-38B2-4AE9-89D9-B5F4648275FB}" dt="2022-07-05T14:32:19.140" v="1415" actId="108"/>
          <ac:spMkLst>
            <pc:docMk/>
            <pc:sldMk cId="203690288" sldId="327"/>
            <ac:spMk id="2" creationId="{DE1B6FBB-4B3A-7CCE-BBE4-3A23DDCB5040}"/>
          </ac:spMkLst>
        </pc:spChg>
        <pc:spChg chg="mod">
          <ac:chgData name="Rish Jenks" userId="a1eeeaf7b9f12098" providerId="LiveId" clId="{F13D1C04-38B2-4AE9-89D9-B5F4648275FB}" dt="2022-07-05T14:24:26.641" v="1377" actId="207"/>
          <ac:spMkLst>
            <pc:docMk/>
            <pc:sldMk cId="203690288" sldId="327"/>
            <ac:spMk id="5" creationId="{3C73AD0E-C019-4791-8D5E-C97C3F1BCD7E}"/>
          </ac:spMkLst>
        </pc:spChg>
        <pc:spChg chg="del mod">
          <ac:chgData name="Rish Jenks" userId="a1eeeaf7b9f12098" providerId="LiveId" clId="{F13D1C04-38B2-4AE9-89D9-B5F4648275FB}" dt="2022-07-05T14:26:27.948" v="1390" actId="478"/>
          <ac:spMkLst>
            <pc:docMk/>
            <pc:sldMk cId="203690288" sldId="327"/>
            <ac:spMk id="7" creationId="{0EA1A5B8-186B-488F-ABB0-9D91C3E7BB0B}"/>
          </ac:spMkLst>
        </pc:spChg>
        <pc:spChg chg="mod">
          <ac:chgData name="Rish Jenks" userId="a1eeeaf7b9f12098" providerId="LiveId" clId="{F13D1C04-38B2-4AE9-89D9-B5F4648275FB}" dt="2022-07-05T11:24:05.908" v="1210" actId="207"/>
          <ac:spMkLst>
            <pc:docMk/>
            <pc:sldMk cId="203690288" sldId="327"/>
            <ac:spMk id="15" creationId="{5A738EA9-F355-9C99-AF46-FBD817D9B0FA}"/>
          </ac:spMkLst>
        </pc:spChg>
        <pc:spChg chg="mod">
          <ac:chgData name="Rish Jenks" userId="a1eeeaf7b9f12098" providerId="LiveId" clId="{F13D1C04-38B2-4AE9-89D9-B5F4648275FB}" dt="2022-07-05T10:07:32.668" v="98" actId="20577"/>
          <ac:spMkLst>
            <pc:docMk/>
            <pc:sldMk cId="203690288" sldId="327"/>
            <ac:spMk id="39" creationId="{BD00FCDC-AA03-550C-5F71-557E57A65333}"/>
          </ac:spMkLst>
        </pc:spChg>
        <pc:spChg chg="mod">
          <ac:chgData name="Rish Jenks" userId="a1eeeaf7b9f12098" providerId="LiveId" clId="{F13D1C04-38B2-4AE9-89D9-B5F4648275FB}" dt="2022-07-05T10:06:47.504" v="71" actId="20578"/>
          <ac:spMkLst>
            <pc:docMk/>
            <pc:sldMk cId="203690288" sldId="327"/>
            <ac:spMk id="40" creationId="{25A10DD7-4448-599F-1B1A-477B878498E7}"/>
          </ac:spMkLst>
        </pc:spChg>
        <pc:spChg chg="mod">
          <ac:chgData name="Rish Jenks" userId="a1eeeaf7b9f12098" providerId="LiveId" clId="{F13D1C04-38B2-4AE9-89D9-B5F4648275FB}" dt="2022-07-05T10:07:48.524" v="121" actId="20577"/>
          <ac:spMkLst>
            <pc:docMk/>
            <pc:sldMk cId="203690288" sldId="327"/>
            <ac:spMk id="42" creationId="{0AF9A573-9429-E998-9102-C216A7E3BFD3}"/>
          </ac:spMkLst>
        </pc:spChg>
        <pc:spChg chg="mod">
          <ac:chgData name="Rish Jenks" userId="a1eeeaf7b9f12098" providerId="LiveId" clId="{F13D1C04-38B2-4AE9-89D9-B5F4648275FB}" dt="2022-07-05T10:05:58.397" v="40" actId="207"/>
          <ac:spMkLst>
            <pc:docMk/>
            <pc:sldMk cId="203690288" sldId="327"/>
            <ac:spMk id="48" creationId="{4A605556-10D6-6B1C-14B0-3DB61B2926E9}"/>
          </ac:spMkLst>
        </pc:spChg>
        <pc:spChg chg="mod">
          <ac:chgData name="Rish Jenks" userId="a1eeeaf7b9f12098" providerId="LiveId" clId="{F13D1C04-38B2-4AE9-89D9-B5F4648275FB}" dt="2022-07-05T14:32:03.984" v="1412" actId="108"/>
          <ac:spMkLst>
            <pc:docMk/>
            <pc:sldMk cId="203690288" sldId="327"/>
            <ac:spMk id="70" creationId="{2D4A3546-6CB9-8E7B-B4FD-16A916E88491}"/>
          </ac:spMkLst>
        </pc:spChg>
        <pc:spChg chg="mod">
          <ac:chgData name="Rish Jenks" userId="a1eeeaf7b9f12098" providerId="LiveId" clId="{F13D1C04-38B2-4AE9-89D9-B5F4648275FB}" dt="2022-07-05T14:32:07.459" v="1413" actId="108"/>
          <ac:spMkLst>
            <pc:docMk/>
            <pc:sldMk cId="203690288" sldId="327"/>
            <ac:spMk id="71" creationId="{B54437D3-19BA-E68F-C55B-2830CD691239}"/>
          </ac:spMkLst>
        </pc:spChg>
        <pc:spChg chg="mod">
          <ac:chgData name="Rish Jenks" userId="a1eeeaf7b9f12098" providerId="LiveId" clId="{F13D1C04-38B2-4AE9-89D9-B5F4648275FB}" dt="2022-07-05T14:25:23.813" v="1387" actId="1076"/>
          <ac:spMkLst>
            <pc:docMk/>
            <pc:sldMk cId="203690288" sldId="327"/>
            <ac:spMk id="73" creationId="{D7A2ABE4-2EA3-56AB-7893-F5ACAA175FD3}"/>
          </ac:spMkLst>
        </pc:spChg>
        <pc:grpChg chg="mod">
          <ac:chgData name="Rish Jenks" userId="a1eeeaf7b9f12098" providerId="LiveId" clId="{F13D1C04-38B2-4AE9-89D9-B5F4648275FB}" dt="2022-07-05T10:06:47.504" v="71" actId="20578"/>
          <ac:grpSpMkLst>
            <pc:docMk/>
            <pc:sldMk cId="203690288" sldId="327"/>
            <ac:grpSpMk id="29" creationId="{873F0C0E-A39A-76BF-2E8C-D730A3A0331F}"/>
          </ac:grpSpMkLst>
        </pc:grpChg>
        <pc:grpChg chg="mod">
          <ac:chgData name="Rish Jenks" userId="a1eeeaf7b9f12098" providerId="LiveId" clId="{F13D1C04-38B2-4AE9-89D9-B5F4648275FB}" dt="2022-07-05T10:07:54.602" v="122" actId="14100"/>
          <ac:grpSpMkLst>
            <pc:docMk/>
            <pc:sldMk cId="203690288" sldId="327"/>
            <ac:grpSpMk id="41" creationId="{0B83C29F-178B-AB92-2F50-7DFA47901B7E}"/>
          </ac:grpSpMkLst>
        </pc:grpChg>
      </pc:sldChg>
      <pc:sldChg chg="modSp mod">
        <pc:chgData name="Rish Jenks" userId="a1eeeaf7b9f12098" providerId="LiveId" clId="{F13D1C04-38B2-4AE9-89D9-B5F4648275FB}" dt="2022-07-05T10:55:56.773" v="1063" actId="6549"/>
        <pc:sldMkLst>
          <pc:docMk/>
          <pc:sldMk cId="2932051002" sldId="396"/>
        </pc:sldMkLst>
        <pc:spChg chg="mod">
          <ac:chgData name="Rish Jenks" userId="a1eeeaf7b9f12098" providerId="LiveId" clId="{F13D1C04-38B2-4AE9-89D9-B5F4648275FB}" dt="2022-07-05T10:55:56.773" v="1063" actId="6549"/>
          <ac:spMkLst>
            <pc:docMk/>
            <pc:sldMk cId="2932051002" sldId="396"/>
            <ac:spMk id="12" creationId="{00000000-0000-0000-0000-000000000000}"/>
          </ac:spMkLst>
        </pc:spChg>
      </pc:sldChg>
      <pc:sldChg chg="modSp mod">
        <pc:chgData name="Rish Jenks" userId="a1eeeaf7b9f12098" providerId="LiveId" clId="{F13D1C04-38B2-4AE9-89D9-B5F4648275FB}" dt="2022-07-05T11:20:00.615" v="1204" actId="207"/>
        <pc:sldMkLst>
          <pc:docMk/>
          <pc:sldMk cId="3981440363" sldId="399"/>
        </pc:sldMkLst>
        <pc:spChg chg="mod">
          <ac:chgData name="Rish Jenks" userId="a1eeeaf7b9f12098" providerId="LiveId" clId="{F13D1C04-38B2-4AE9-89D9-B5F4648275FB}" dt="2022-07-05T11:20:00.615" v="1204" actId="207"/>
          <ac:spMkLst>
            <pc:docMk/>
            <pc:sldMk cId="3981440363" sldId="399"/>
            <ac:spMk id="36" creationId="{00000000-0000-0000-0000-000000000000}"/>
          </ac:spMkLst>
        </pc:spChg>
        <pc:spChg chg="mod">
          <ac:chgData name="Rish Jenks" userId="a1eeeaf7b9f12098" providerId="LiveId" clId="{F13D1C04-38B2-4AE9-89D9-B5F4648275FB}" dt="2022-07-05T10:38:27.345" v="763"/>
          <ac:spMkLst>
            <pc:docMk/>
            <pc:sldMk cId="3981440363" sldId="399"/>
            <ac:spMk id="56" creationId="{00000000-0000-0000-0000-000000000000}"/>
          </ac:spMkLst>
        </pc:spChg>
      </pc:sldChg>
      <pc:sldChg chg="modSp mod">
        <pc:chgData name="Rish Jenks" userId="a1eeeaf7b9f12098" providerId="LiveId" clId="{F13D1C04-38B2-4AE9-89D9-B5F4648275FB}" dt="2022-07-05T11:29:18.804" v="1217" actId="207"/>
        <pc:sldMkLst>
          <pc:docMk/>
          <pc:sldMk cId="3912073878" sldId="400"/>
        </pc:sldMkLst>
        <pc:spChg chg="mod">
          <ac:chgData name="Rish Jenks" userId="a1eeeaf7b9f12098" providerId="LiveId" clId="{F13D1C04-38B2-4AE9-89D9-B5F4648275FB}" dt="2022-07-05T11:20:22.692" v="1205" actId="207"/>
          <ac:spMkLst>
            <pc:docMk/>
            <pc:sldMk cId="3912073878" sldId="400"/>
            <ac:spMk id="8" creationId="{16D6DAD0-81CC-4A13-ACD9-7DD0C0D14DEA}"/>
          </ac:spMkLst>
        </pc:spChg>
        <pc:spChg chg="mod">
          <ac:chgData name="Rish Jenks" userId="a1eeeaf7b9f12098" providerId="LiveId" clId="{F13D1C04-38B2-4AE9-89D9-B5F4648275FB}" dt="2022-07-05T10:21:19.130" v="500" actId="313"/>
          <ac:spMkLst>
            <pc:docMk/>
            <pc:sldMk cId="3912073878" sldId="400"/>
            <ac:spMk id="29" creationId="{5282A24A-B57D-2A1D-301C-DA4C0CF3DE0C}"/>
          </ac:spMkLst>
        </pc:spChg>
        <pc:spChg chg="mod">
          <ac:chgData name="Rish Jenks" userId="a1eeeaf7b9f12098" providerId="LiveId" clId="{F13D1C04-38B2-4AE9-89D9-B5F4648275FB}" dt="2022-07-05T10:29:26.868" v="753" actId="20577"/>
          <ac:spMkLst>
            <pc:docMk/>
            <pc:sldMk cId="3912073878" sldId="400"/>
            <ac:spMk id="34" creationId="{3228C68E-07B2-116E-0090-63F35E03C2A8}"/>
          </ac:spMkLst>
        </pc:spChg>
        <pc:spChg chg="mod">
          <ac:chgData name="Rish Jenks" userId="a1eeeaf7b9f12098" providerId="LiveId" clId="{F13D1C04-38B2-4AE9-89D9-B5F4648275FB}" dt="2022-07-05T11:29:18.804" v="1217" actId="207"/>
          <ac:spMkLst>
            <pc:docMk/>
            <pc:sldMk cId="3912073878" sldId="400"/>
            <ac:spMk id="35" creationId="{FD8CF5C8-DEEE-565E-0515-65AC6B8F3505}"/>
          </ac:spMkLst>
        </pc:spChg>
      </pc:sldChg>
      <pc:sldChg chg="addSp delSp modSp mod">
        <pc:chgData name="Rish Jenks" userId="a1eeeaf7b9f12098" providerId="LiveId" clId="{F13D1C04-38B2-4AE9-89D9-B5F4648275FB}" dt="2022-07-05T14:19:23.086" v="1353" actId="255"/>
        <pc:sldMkLst>
          <pc:docMk/>
          <pc:sldMk cId="678801961" sldId="401"/>
        </pc:sldMkLst>
        <pc:spChg chg="mod">
          <ac:chgData name="Rish Jenks" userId="a1eeeaf7b9f12098" providerId="LiveId" clId="{F13D1C04-38B2-4AE9-89D9-B5F4648275FB}" dt="2022-07-05T11:25:08.885" v="1211" actId="207"/>
          <ac:spMkLst>
            <pc:docMk/>
            <pc:sldMk cId="678801961" sldId="401"/>
            <ac:spMk id="10" creationId="{69924AC3-7AD8-B9F9-5A73-C4689A3518F2}"/>
          </ac:spMkLst>
        </pc:spChg>
        <pc:spChg chg="mod">
          <ac:chgData name="Rish Jenks" userId="a1eeeaf7b9f12098" providerId="LiveId" clId="{F13D1C04-38B2-4AE9-89D9-B5F4648275FB}" dt="2022-07-05T14:19:23.086" v="1353" actId="255"/>
          <ac:spMkLst>
            <pc:docMk/>
            <pc:sldMk cId="678801961" sldId="401"/>
            <ac:spMk id="49" creationId="{425B41E3-2143-6653-7397-F4E30D8A5DB2}"/>
          </ac:spMkLst>
        </pc:spChg>
        <pc:graphicFrameChg chg="add del modGraphic">
          <ac:chgData name="Rish Jenks" userId="a1eeeaf7b9f12098" providerId="LiveId" clId="{F13D1C04-38B2-4AE9-89D9-B5F4648275FB}" dt="2022-07-05T14:15:53.485" v="1220" actId="27309"/>
          <ac:graphicFrameMkLst>
            <pc:docMk/>
            <pc:sldMk cId="678801961" sldId="401"/>
            <ac:graphicFrameMk id="3" creationId="{AB3FF539-D6CB-A55E-6105-477997767FF7}"/>
          </ac:graphicFrameMkLst>
        </pc:graphicFrameChg>
        <pc:picChg chg="mod">
          <ac:chgData name="Rish Jenks" userId="a1eeeaf7b9f12098" providerId="LiveId" clId="{F13D1C04-38B2-4AE9-89D9-B5F4648275FB}" dt="2022-07-05T11:23:04.019" v="1208" actId="1440"/>
          <ac:picMkLst>
            <pc:docMk/>
            <pc:sldMk cId="678801961" sldId="401"/>
            <ac:picMk id="8" creationId="{28F39062-523D-52F8-1424-7DC17E585ECA}"/>
          </ac:picMkLst>
        </pc:picChg>
      </pc:sldChg>
      <pc:sldChg chg="modSp mod">
        <pc:chgData name="Rish Jenks" userId="a1eeeaf7b9f12098" providerId="LiveId" clId="{F13D1C04-38B2-4AE9-89D9-B5F4648275FB}" dt="2022-07-05T10:05:16.848" v="39" actId="108"/>
        <pc:sldMkLst>
          <pc:docMk/>
          <pc:sldMk cId="330574582" sldId="404"/>
        </pc:sldMkLst>
        <pc:spChg chg="mod">
          <ac:chgData name="Rish Jenks" userId="a1eeeaf7b9f12098" providerId="LiveId" clId="{F13D1C04-38B2-4AE9-89D9-B5F4648275FB}" dt="2022-07-05T10:04:26.448" v="34" actId="207"/>
          <ac:spMkLst>
            <pc:docMk/>
            <pc:sldMk cId="330574582" sldId="404"/>
            <ac:spMk id="27" creationId="{9FD83A1B-9AF3-7372-748D-9DD8016F9F64}"/>
          </ac:spMkLst>
        </pc:spChg>
        <pc:spChg chg="mod">
          <ac:chgData name="Rish Jenks" userId="a1eeeaf7b9f12098" providerId="LiveId" clId="{F13D1C04-38B2-4AE9-89D9-B5F4648275FB}" dt="2022-07-05T10:05:10.504" v="38" actId="207"/>
          <ac:spMkLst>
            <pc:docMk/>
            <pc:sldMk cId="330574582" sldId="404"/>
            <ac:spMk id="33" creationId="{1114B48E-D25A-21B4-7E98-ED0304968A01}"/>
          </ac:spMkLst>
        </pc:spChg>
        <pc:spChg chg="mod">
          <ac:chgData name="Rish Jenks" userId="a1eeeaf7b9f12098" providerId="LiveId" clId="{F13D1C04-38B2-4AE9-89D9-B5F4648275FB}" dt="2022-07-05T10:05:16.848" v="39" actId="108"/>
          <ac:spMkLst>
            <pc:docMk/>
            <pc:sldMk cId="330574582" sldId="404"/>
            <ac:spMk id="41" creationId="{11152C1B-12BC-9142-7E8D-515E7FDE8394}"/>
          </ac:spMkLst>
        </pc:spChg>
        <pc:spChg chg="mod">
          <ac:chgData name="Rish Jenks" userId="a1eeeaf7b9f12098" providerId="LiveId" clId="{F13D1C04-38B2-4AE9-89D9-B5F4648275FB}" dt="2022-07-05T10:05:00.585" v="36" actId="108"/>
          <ac:spMkLst>
            <pc:docMk/>
            <pc:sldMk cId="330574582" sldId="404"/>
            <ac:spMk id="46" creationId="{403CF2D8-BCA0-410E-9A13-E811FF0202F3}"/>
          </ac:spMkLst>
        </pc:spChg>
      </pc:sldChg>
      <pc:sldChg chg="modSp mod">
        <pc:chgData name="Rish Jenks" userId="a1eeeaf7b9f12098" providerId="LiveId" clId="{F13D1C04-38B2-4AE9-89D9-B5F4648275FB}" dt="2022-07-05T10:53:00.513" v="1016" actId="20577"/>
        <pc:sldMkLst>
          <pc:docMk/>
          <pc:sldMk cId="2686809455" sldId="405"/>
        </pc:sldMkLst>
        <pc:spChg chg="mod">
          <ac:chgData name="Rish Jenks" userId="a1eeeaf7b9f12098" providerId="LiveId" clId="{F13D1C04-38B2-4AE9-89D9-B5F4648275FB}" dt="2022-07-05T10:53:00.513" v="1016" actId="20577"/>
          <ac:spMkLst>
            <pc:docMk/>
            <pc:sldMk cId="2686809455" sldId="405"/>
            <ac:spMk id="22" creationId="{82B8A3B3-C859-4B6A-6284-F4DFEFF22E77}"/>
          </ac:spMkLst>
        </pc:spChg>
      </pc:sldChg>
      <pc:sldChg chg="addSp delSp modSp mod">
        <pc:chgData name="Rish Jenks" userId="a1eeeaf7b9f12098" providerId="LiveId" clId="{F13D1C04-38B2-4AE9-89D9-B5F4648275FB}" dt="2022-07-05T11:28:35.645" v="1215" actId="207"/>
        <pc:sldMkLst>
          <pc:docMk/>
          <pc:sldMk cId="1467174539" sldId="406"/>
        </pc:sldMkLst>
        <pc:spChg chg="mod">
          <ac:chgData name="Rish Jenks" userId="a1eeeaf7b9f12098" providerId="LiveId" clId="{F13D1C04-38B2-4AE9-89D9-B5F4648275FB}" dt="2022-07-05T11:28:35.645" v="1215" actId="207"/>
          <ac:spMkLst>
            <pc:docMk/>
            <pc:sldMk cId="1467174539" sldId="406"/>
            <ac:spMk id="56" creationId="{FEDE04FC-BC6C-94AF-92E3-8CEE533F2CEF}"/>
          </ac:spMkLst>
        </pc:spChg>
        <pc:graphicFrameChg chg="add del mod">
          <ac:chgData name="Rish Jenks" userId="a1eeeaf7b9f12098" providerId="LiveId" clId="{F13D1C04-38B2-4AE9-89D9-B5F4648275FB}" dt="2022-07-05T09:52:58.253" v="13" actId="478"/>
          <ac:graphicFrameMkLst>
            <pc:docMk/>
            <pc:sldMk cId="1467174539" sldId="406"/>
            <ac:graphicFrameMk id="3" creationId="{2A265104-8CD2-39A2-8CA2-DCCBF638118D}"/>
          </ac:graphicFrameMkLst>
        </pc:graphicFrameChg>
        <pc:graphicFrameChg chg="add del mod modGraphic">
          <ac:chgData name="Rish Jenks" userId="a1eeeaf7b9f12098" providerId="LiveId" clId="{F13D1C04-38B2-4AE9-89D9-B5F4648275FB}" dt="2022-07-05T09:52:54.605" v="12" actId="478"/>
          <ac:graphicFrameMkLst>
            <pc:docMk/>
            <pc:sldMk cId="1467174539" sldId="406"/>
            <ac:graphicFrameMk id="4" creationId="{1D60D3AC-A97F-A171-8185-06F59CD3D0A9}"/>
          </ac:graphicFrameMkLst>
        </pc:graphicFrameChg>
        <pc:graphicFrameChg chg="mod modGraphic">
          <ac:chgData name="Rish Jenks" userId="a1eeeaf7b9f12098" providerId="LiveId" clId="{F13D1C04-38B2-4AE9-89D9-B5F4648275FB}" dt="2022-07-05T09:55:42.857" v="27" actId="207"/>
          <ac:graphicFrameMkLst>
            <pc:docMk/>
            <pc:sldMk cId="1467174539" sldId="406"/>
            <ac:graphicFrameMk id="55" creationId="{F044F2E2-EA27-CD60-6F1A-C350B0BA9B80}"/>
          </ac:graphicFrameMkLst>
        </pc:graphicFrameChg>
      </pc:sldChg>
      <pc:sldChg chg="addSp delSp modSp mod">
        <pc:chgData name="Rish Jenks" userId="a1eeeaf7b9f12098" providerId="LiveId" clId="{F13D1C04-38B2-4AE9-89D9-B5F4648275FB}" dt="2022-07-05T14:23:55.610" v="1375" actId="1076"/>
        <pc:sldMkLst>
          <pc:docMk/>
          <pc:sldMk cId="1698861725" sldId="407"/>
        </pc:sldMkLst>
        <pc:spChg chg="mod ord">
          <ac:chgData name="Rish Jenks" userId="a1eeeaf7b9f12098" providerId="LiveId" clId="{F13D1C04-38B2-4AE9-89D9-B5F4648275FB}" dt="2022-07-05T14:23:55.610" v="1375" actId="1076"/>
          <ac:spMkLst>
            <pc:docMk/>
            <pc:sldMk cId="1698861725" sldId="407"/>
            <ac:spMk id="49" creationId="{A6A31590-11D0-FE7F-26EA-2508D25DA07D}"/>
          </ac:spMkLst>
        </pc:spChg>
        <pc:picChg chg="add del mod">
          <ac:chgData name="Rish Jenks" userId="a1eeeaf7b9f12098" providerId="LiveId" clId="{F13D1C04-38B2-4AE9-89D9-B5F4648275FB}" dt="2022-07-05T14:22:23.193" v="1368" actId="478"/>
          <ac:picMkLst>
            <pc:docMk/>
            <pc:sldMk cId="1698861725" sldId="407"/>
            <ac:picMk id="3" creationId="{FA45EB79-912F-2A30-C794-5079E0FF13E3}"/>
          </ac:picMkLst>
        </pc:picChg>
        <pc:picChg chg="mod">
          <ac:chgData name="Rish Jenks" userId="a1eeeaf7b9f12098" providerId="LiveId" clId="{F13D1C04-38B2-4AE9-89D9-B5F4648275FB}" dt="2022-07-05T14:23:20.684" v="1374" actId="1076"/>
          <ac:picMkLst>
            <pc:docMk/>
            <pc:sldMk cId="1698861725" sldId="407"/>
            <ac:picMk id="8" creationId="{33301C8B-ACFE-A75C-8DF3-8FBF9ADECE2A}"/>
          </ac:picMkLst>
        </pc:picChg>
      </pc:sldChg>
      <pc:sldChg chg="modSp mod">
        <pc:chgData name="Rish Jenks" userId="a1eeeaf7b9f12098" providerId="LiveId" clId="{F13D1C04-38B2-4AE9-89D9-B5F4648275FB}" dt="2022-07-05T11:20:48.116" v="1206" actId="207"/>
        <pc:sldMkLst>
          <pc:docMk/>
          <pc:sldMk cId="1624917684" sldId="408"/>
        </pc:sldMkLst>
        <pc:spChg chg="mod">
          <ac:chgData name="Rish Jenks" userId="a1eeeaf7b9f12098" providerId="LiveId" clId="{F13D1C04-38B2-4AE9-89D9-B5F4648275FB}" dt="2022-07-05T11:20:48.116" v="1206" actId="207"/>
          <ac:spMkLst>
            <pc:docMk/>
            <pc:sldMk cId="1624917684" sldId="408"/>
            <ac:spMk id="8" creationId="{08F1D8C7-315B-7078-81A6-B0BA4463220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CB5B8A-F4D0-4F59-B23F-8670A28121E9}" type="datetimeFigureOut">
              <a:rPr lang="en-US" smtClean="0"/>
              <a:t>7/5/2022</a:t>
            </a:fld>
            <a:endParaRPr lang="en-US" dirty="0"/>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63BCCF-8D1A-4241-8C0C-396703559AFD}" type="slidenum">
              <a:rPr lang="en-US" smtClean="0"/>
              <a:t>‹#›</a:t>
            </a:fld>
            <a:endParaRPr lang="en-US" dirty="0"/>
          </a:p>
        </p:txBody>
      </p:sp>
    </p:spTree>
    <p:extLst>
      <p:ext uri="{BB962C8B-B14F-4D97-AF65-F5344CB8AC3E}">
        <p14:creationId xmlns:p14="http://schemas.microsoft.com/office/powerpoint/2010/main" val="2813400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42F41A8-A746-4C3B-938A-BD7F24CFB3DE}"/>
              </a:ext>
            </a:extLst>
          </p:cNvPr>
          <p:cNvSpPr>
            <a:spLocks noGrp="1"/>
          </p:cNvSpPr>
          <p:nvPr>
            <p:ph type="pic" sz="quarter" idx="10"/>
          </p:nvPr>
        </p:nvSpPr>
        <p:spPr>
          <a:xfrm>
            <a:off x="0" y="0"/>
            <a:ext cx="6858000" cy="9906000"/>
          </a:xfrm>
          <a:prstGeom prst="rect">
            <a:avLst/>
          </a:prstGeom>
        </p:spPr>
        <p:txBody>
          <a:bodyPr/>
          <a:lstStyle/>
          <a:p>
            <a:endParaRPr lang="en-US" dirty="0"/>
          </a:p>
        </p:txBody>
      </p:sp>
    </p:spTree>
    <p:extLst>
      <p:ext uri="{BB962C8B-B14F-4D97-AF65-F5344CB8AC3E}">
        <p14:creationId xmlns:p14="http://schemas.microsoft.com/office/powerpoint/2010/main" val="628647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F31E548-9118-47A8-8214-6FBE5ADBFB58}"/>
              </a:ext>
            </a:extLst>
          </p:cNvPr>
          <p:cNvSpPr>
            <a:spLocks noGrp="1"/>
          </p:cNvSpPr>
          <p:nvPr>
            <p:ph type="pic" sz="quarter" idx="10"/>
          </p:nvPr>
        </p:nvSpPr>
        <p:spPr>
          <a:xfrm>
            <a:off x="1551030" y="1386777"/>
            <a:ext cx="3785436" cy="4252007"/>
          </a:xfrm>
          <a:custGeom>
            <a:avLst/>
            <a:gdLst>
              <a:gd name="connsiteX0" fmla="*/ 1892718 w 3785436"/>
              <a:gd name="connsiteY0" fmla="*/ 0 h 4252007"/>
              <a:gd name="connsiteX1" fmla="*/ 2092540 w 3785436"/>
              <a:gd name="connsiteY1" fmla="*/ 46746 h 4252007"/>
              <a:gd name="connsiteX2" fmla="*/ 3537657 w 3785436"/>
              <a:gd name="connsiteY2" fmla="*/ 769134 h 4252007"/>
              <a:gd name="connsiteX3" fmla="*/ 3785436 w 3785436"/>
              <a:gd name="connsiteY3" fmla="*/ 1170281 h 4252007"/>
              <a:gd name="connsiteX4" fmla="*/ 3785436 w 3785436"/>
              <a:gd name="connsiteY4" fmla="*/ 3081728 h 4252007"/>
              <a:gd name="connsiteX5" fmla="*/ 3537657 w 3785436"/>
              <a:gd name="connsiteY5" fmla="*/ 3482875 h 4252007"/>
              <a:gd name="connsiteX6" fmla="*/ 2092540 w 3785436"/>
              <a:gd name="connsiteY6" fmla="*/ 4205261 h 4252007"/>
              <a:gd name="connsiteX7" fmla="*/ 1692896 w 3785436"/>
              <a:gd name="connsiteY7" fmla="*/ 4205261 h 4252007"/>
              <a:gd name="connsiteX8" fmla="*/ 247781 w 3785436"/>
              <a:gd name="connsiteY8" fmla="*/ 3482875 h 4252007"/>
              <a:gd name="connsiteX9" fmla="*/ 0 w 3785436"/>
              <a:gd name="connsiteY9" fmla="*/ 3081728 h 4252007"/>
              <a:gd name="connsiteX10" fmla="*/ 0 w 3785436"/>
              <a:gd name="connsiteY10" fmla="*/ 1170281 h 4252007"/>
              <a:gd name="connsiteX11" fmla="*/ 247781 w 3785436"/>
              <a:gd name="connsiteY11" fmla="*/ 769134 h 4252007"/>
              <a:gd name="connsiteX12" fmla="*/ 1692896 w 3785436"/>
              <a:gd name="connsiteY12" fmla="*/ 46746 h 4252007"/>
              <a:gd name="connsiteX13" fmla="*/ 1892718 w 3785436"/>
              <a:gd name="connsiteY13" fmla="*/ 0 h 42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85436" h="4252007">
                <a:moveTo>
                  <a:pt x="1892718" y="0"/>
                </a:moveTo>
                <a:cubicBezTo>
                  <a:pt x="1961058" y="0"/>
                  <a:pt x="2029398" y="15582"/>
                  <a:pt x="2092540" y="46746"/>
                </a:cubicBezTo>
                <a:cubicBezTo>
                  <a:pt x="2092540" y="46746"/>
                  <a:pt x="2092540" y="46746"/>
                  <a:pt x="3537657" y="769134"/>
                </a:cubicBezTo>
                <a:cubicBezTo>
                  <a:pt x="3689521" y="845847"/>
                  <a:pt x="3785436" y="1000872"/>
                  <a:pt x="3785436" y="1170281"/>
                </a:cubicBezTo>
                <a:cubicBezTo>
                  <a:pt x="3785436" y="1170281"/>
                  <a:pt x="3785436" y="1170281"/>
                  <a:pt x="3785436" y="3081728"/>
                </a:cubicBezTo>
                <a:cubicBezTo>
                  <a:pt x="3785436" y="3251135"/>
                  <a:pt x="3689521" y="3406162"/>
                  <a:pt x="3537657" y="3482875"/>
                </a:cubicBezTo>
                <a:cubicBezTo>
                  <a:pt x="3537657" y="3482875"/>
                  <a:pt x="3537657" y="3482875"/>
                  <a:pt x="2092540" y="4205261"/>
                </a:cubicBezTo>
                <a:cubicBezTo>
                  <a:pt x="1966254" y="4267590"/>
                  <a:pt x="1819183" y="4267590"/>
                  <a:pt x="1692896" y="4205261"/>
                </a:cubicBezTo>
                <a:cubicBezTo>
                  <a:pt x="1692896" y="4205261"/>
                  <a:pt x="1692896" y="4205261"/>
                  <a:pt x="247781" y="3482875"/>
                </a:cubicBezTo>
                <a:cubicBezTo>
                  <a:pt x="95915" y="3406162"/>
                  <a:pt x="0" y="3251135"/>
                  <a:pt x="0" y="3081728"/>
                </a:cubicBezTo>
                <a:cubicBezTo>
                  <a:pt x="0" y="3081728"/>
                  <a:pt x="0" y="3081728"/>
                  <a:pt x="0" y="1170281"/>
                </a:cubicBezTo>
                <a:cubicBezTo>
                  <a:pt x="0" y="1000872"/>
                  <a:pt x="95915" y="845847"/>
                  <a:pt x="247781" y="769134"/>
                </a:cubicBezTo>
                <a:cubicBezTo>
                  <a:pt x="247781" y="769134"/>
                  <a:pt x="247781" y="769134"/>
                  <a:pt x="1692896" y="46746"/>
                </a:cubicBezTo>
                <a:cubicBezTo>
                  <a:pt x="1756041" y="15582"/>
                  <a:pt x="1824381" y="0"/>
                  <a:pt x="1892718" y="0"/>
                </a:cubicBezTo>
                <a:close/>
              </a:path>
            </a:pathLst>
          </a:custGeom>
          <a:solidFill>
            <a:schemeClr val="bg1">
              <a:lumMod val="95000"/>
            </a:schemeClr>
          </a:solidFill>
        </p:spPr>
        <p:txBody>
          <a:bodyPr wrap="square">
            <a:noAutofit/>
          </a:bodyPr>
          <a:lstStyle>
            <a:lvl1pPr marL="0" indent="0">
              <a:buNone/>
              <a:defRPr sz="1400"/>
            </a:lvl1pPr>
          </a:lstStyle>
          <a:p>
            <a:endParaRPr lang="en-US" dirty="0"/>
          </a:p>
        </p:txBody>
      </p:sp>
    </p:spTree>
    <p:extLst>
      <p:ext uri="{BB962C8B-B14F-4D97-AF65-F5344CB8AC3E}">
        <p14:creationId xmlns:p14="http://schemas.microsoft.com/office/powerpoint/2010/main" val="2181493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AE33C7B-EEED-44E2-B1C2-55AF2BFFCF2C}"/>
              </a:ext>
            </a:extLst>
          </p:cNvPr>
          <p:cNvSpPr>
            <a:spLocks noGrp="1"/>
          </p:cNvSpPr>
          <p:nvPr>
            <p:ph type="pic" sz="quarter" idx="12"/>
          </p:nvPr>
        </p:nvSpPr>
        <p:spPr>
          <a:xfrm>
            <a:off x="0" y="3283934"/>
            <a:ext cx="6858000" cy="6622066"/>
          </a:xfrm>
          <a:custGeom>
            <a:avLst/>
            <a:gdLst>
              <a:gd name="connsiteX0" fmla="*/ 6858000 w 6858000"/>
              <a:gd name="connsiteY0" fmla="*/ 0 h 6622066"/>
              <a:gd name="connsiteX1" fmla="*/ 6858000 w 6858000"/>
              <a:gd name="connsiteY1" fmla="*/ 4544028 h 6622066"/>
              <a:gd name="connsiteX2" fmla="*/ 6858000 w 6858000"/>
              <a:gd name="connsiteY2" fmla="*/ 6302615 h 6622066"/>
              <a:gd name="connsiteX3" fmla="*/ 6858000 w 6858000"/>
              <a:gd name="connsiteY3" fmla="*/ 6622066 h 6622066"/>
              <a:gd name="connsiteX4" fmla="*/ 0 w 6858000"/>
              <a:gd name="connsiteY4" fmla="*/ 6622066 h 6622066"/>
              <a:gd name="connsiteX5" fmla="*/ 0 w 6858000"/>
              <a:gd name="connsiteY5" fmla="*/ 6302615 h 6622066"/>
              <a:gd name="connsiteX6" fmla="*/ 0 w 6858000"/>
              <a:gd name="connsiteY6" fmla="*/ 4544028 h 6622066"/>
              <a:gd name="connsiteX7" fmla="*/ 0 w 6858000"/>
              <a:gd name="connsiteY7" fmla="*/ 3059872 h 6622066"/>
              <a:gd name="connsiteX8" fmla="*/ 233025 w 6858000"/>
              <a:gd name="connsiteY8" fmla="*/ 2943388 h 6622066"/>
              <a:gd name="connsiteX9" fmla="*/ 5473043 w 6858000"/>
              <a:gd name="connsiteY9" fmla="*/ 324001 h 6622066"/>
              <a:gd name="connsiteX10" fmla="*/ 6680450 w 6858000"/>
              <a:gd name="connsiteY10" fmla="*/ 5061 h 662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8000" h="6622066">
                <a:moveTo>
                  <a:pt x="6858000" y="0"/>
                </a:moveTo>
                <a:lnTo>
                  <a:pt x="6858000" y="4544028"/>
                </a:lnTo>
                <a:lnTo>
                  <a:pt x="6858000" y="6302615"/>
                </a:lnTo>
                <a:lnTo>
                  <a:pt x="6858000" y="6622066"/>
                </a:lnTo>
                <a:lnTo>
                  <a:pt x="0" y="6622066"/>
                </a:lnTo>
                <a:lnTo>
                  <a:pt x="0" y="6302615"/>
                </a:lnTo>
                <a:lnTo>
                  <a:pt x="0" y="4544028"/>
                </a:lnTo>
                <a:lnTo>
                  <a:pt x="0" y="3059872"/>
                </a:lnTo>
                <a:lnTo>
                  <a:pt x="233025" y="2943388"/>
                </a:lnTo>
                <a:cubicBezTo>
                  <a:pt x="1570310" y="2274904"/>
                  <a:pt x="3282035" y="1419244"/>
                  <a:pt x="5473043" y="324001"/>
                </a:cubicBezTo>
                <a:cubicBezTo>
                  <a:pt x="5855982" y="135000"/>
                  <a:pt x="6266492" y="28687"/>
                  <a:pt x="6680450" y="5061"/>
                </a:cubicBezTo>
                <a:close/>
              </a:path>
            </a:pathLst>
          </a:custGeom>
          <a:solidFill>
            <a:schemeClr val="bg1">
              <a:lumMod val="95000"/>
            </a:schemeClr>
          </a:solidFill>
        </p:spPr>
        <p:txBody>
          <a:bodyPr wrap="square">
            <a:noAutofit/>
          </a:bodyPr>
          <a:lstStyle>
            <a:lvl1pPr marL="0" indent="0">
              <a:buNone/>
              <a:defRPr sz="1800"/>
            </a:lvl1pPr>
          </a:lstStyle>
          <a:p>
            <a:endParaRPr lang="en-US" dirty="0"/>
          </a:p>
        </p:txBody>
      </p:sp>
    </p:spTree>
    <p:extLst>
      <p:ext uri="{BB962C8B-B14F-4D97-AF65-F5344CB8AC3E}">
        <p14:creationId xmlns:p14="http://schemas.microsoft.com/office/powerpoint/2010/main" val="2200966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42F41A8-A746-4C3B-938A-BD7F24CFB3DE}"/>
              </a:ext>
            </a:extLst>
          </p:cNvPr>
          <p:cNvSpPr>
            <a:spLocks noGrp="1"/>
          </p:cNvSpPr>
          <p:nvPr>
            <p:ph type="pic" sz="quarter" idx="10"/>
          </p:nvPr>
        </p:nvSpPr>
        <p:spPr>
          <a:xfrm>
            <a:off x="0" y="0"/>
            <a:ext cx="6858000" cy="6607271"/>
          </a:xfrm>
          <a:prstGeom prst="rect">
            <a:avLst/>
          </a:prstGeom>
        </p:spPr>
        <p:txBody>
          <a:bodyPr/>
          <a:lstStyle/>
          <a:p>
            <a:endParaRPr lang="en-US" dirty="0"/>
          </a:p>
        </p:txBody>
      </p:sp>
      <p:sp>
        <p:nvSpPr>
          <p:cNvPr id="7" name="Picture Placeholder 6">
            <a:extLst>
              <a:ext uri="{FF2B5EF4-FFF2-40B4-BE49-F238E27FC236}">
                <a16:creationId xmlns:a16="http://schemas.microsoft.com/office/drawing/2014/main" id="{74366A5F-1D82-4C24-B698-87DB236197D3}"/>
              </a:ext>
            </a:extLst>
          </p:cNvPr>
          <p:cNvSpPr>
            <a:spLocks noGrp="1"/>
          </p:cNvSpPr>
          <p:nvPr>
            <p:ph type="pic" sz="quarter" idx="11"/>
          </p:nvPr>
        </p:nvSpPr>
        <p:spPr>
          <a:xfrm>
            <a:off x="2801938" y="3657600"/>
            <a:ext cx="3743325" cy="5311775"/>
          </a:xfrm>
          <a:prstGeom prst="rect">
            <a:avLst/>
          </a:prstGeom>
        </p:spPr>
        <p:txBody>
          <a:bodyPr/>
          <a:lstStyle/>
          <a:p>
            <a:endParaRPr lang="en-US" dirty="0"/>
          </a:p>
        </p:txBody>
      </p:sp>
    </p:spTree>
    <p:extLst>
      <p:ext uri="{BB962C8B-B14F-4D97-AF65-F5344CB8AC3E}">
        <p14:creationId xmlns:p14="http://schemas.microsoft.com/office/powerpoint/2010/main" val="3039601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91337D-0DE7-5141-5AB4-0CE19E7484D0}"/>
              </a:ext>
            </a:extLst>
          </p:cNvPr>
          <p:cNvSpPr/>
          <p:nvPr userDrawn="1"/>
        </p:nvSpPr>
        <p:spPr>
          <a:xfrm>
            <a:off x="4102248" y="0"/>
            <a:ext cx="2755752" cy="9906000"/>
          </a:xfrm>
          <a:prstGeom prst="rect">
            <a:avLst/>
          </a:prstGeom>
          <a:gradFill>
            <a:gsLst>
              <a:gs pos="0">
                <a:schemeClr val="accent1"/>
              </a:gs>
              <a:gs pos="100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Picture Placeholder 5">
            <a:extLst>
              <a:ext uri="{FF2B5EF4-FFF2-40B4-BE49-F238E27FC236}">
                <a16:creationId xmlns:a16="http://schemas.microsoft.com/office/drawing/2014/main" id="{F6EAECC1-7E14-4C70-A956-B8AE18B4FE44}"/>
              </a:ext>
            </a:extLst>
          </p:cNvPr>
          <p:cNvSpPr>
            <a:spLocks noGrp="1"/>
          </p:cNvSpPr>
          <p:nvPr>
            <p:ph type="pic" sz="quarter" idx="10"/>
          </p:nvPr>
        </p:nvSpPr>
        <p:spPr>
          <a:xfrm>
            <a:off x="2811202" y="251699"/>
            <a:ext cx="3616102" cy="1921658"/>
          </a:xfrm>
          <a:custGeom>
            <a:avLst/>
            <a:gdLst>
              <a:gd name="connsiteX0" fmla="*/ 0 w 2306362"/>
              <a:gd name="connsiteY0" fmla="*/ 0 h 3564316"/>
              <a:gd name="connsiteX1" fmla="*/ 2306362 w 2306362"/>
              <a:gd name="connsiteY1" fmla="*/ 0 h 3564316"/>
              <a:gd name="connsiteX2" fmla="*/ 2306362 w 2306362"/>
              <a:gd name="connsiteY2" fmla="*/ 3564316 h 3564316"/>
              <a:gd name="connsiteX3" fmla="*/ 0 w 2306362"/>
              <a:gd name="connsiteY3" fmla="*/ 3564316 h 3564316"/>
            </a:gdLst>
            <a:ahLst/>
            <a:cxnLst>
              <a:cxn ang="0">
                <a:pos x="connsiteX0" y="connsiteY0"/>
              </a:cxn>
              <a:cxn ang="0">
                <a:pos x="connsiteX1" y="connsiteY1"/>
              </a:cxn>
              <a:cxn ang="0">
                <a:pos x="connsiteX2" y="connsiteY2"/>
              </a:cxn>
              <a:cxn ang="0">
                <a:pos x="connsiteX3" y="connsiteY3"/>
              </a:cxn>
            </a:cxnLst>
            <a:rect l="l" t="t" r="r" b="b"/>
            <a:pathLst>
              <a:path w="2306362" h="3564316">
                <a:moveTo>
                  <a:pt x="0" y="0"/>
                </a:moveTo>
                <a:lnTo>
                  <a:pt x="2306362" y="0"/>
                </a:lnTo>
                <a:lnTo>
                  <a:pt x="2306362" y="3564316"/>
                </a:lnTo>
                <a:lnTo>
                  <a:pt x="0" y="3564316"/>
                </a:lnTo>
                <a:close/>
              </a:path>
            </a:pathLst>
          </a:custGeom>
        </p:spPr>
        <p:txBody>
          <a:bodyPr wrap="square">
            <a:noAutofit/>
          </a:bodyPr>
          <a:lstStyle/>
          <a:p>
            <a:endParaRPr lang="en-US" dirty="0"/>
          </a:p>
        </p:txBody>
      </p:sp>
      <p:sp>
        <p:nvSpPr>
          <p:cNvPr id="5" name="Picture Placeholder 5">
            <a:extLst>
              <a:ext uri="{FF2B5EF4-FFF2-40B4-BE49-F238E27FC236}">
                <a16:creationId xmlns:a16="http://schemas.microsoft.com/office/drawing/2014/main" id="{07DC1646-1168-2BE6-D793-FEAF966BD5C7}"/>
              </a:ext>
            </a:extLst>
          </p:cNvPr>
          <p:cNvSpPr>
            <a:spLocks noGrp="1"/>
          </p:cNvSpPr>
          <p:nvPr>
            <p:ph type="pic" sz="quarter" idx="11"/>
          </p:nvPr>
        </p:nvSpPr>
        <p:spPr>
          <a:xfrm>
            <a:off x="2811202" y="2411803"/>
            <a:ext cx="3616102" cy="1921658"/>
          </a:xfrm>
          <a:custGeom>
            <a:avLst/>
            <a:gdLst>
              <a:gd name="connsiteX0" fmla="*/ 0 w 2306362"/>
              <a:gd name="connsiteY0" fmla="*/ 0 h 3564316"/>
              <a:gd name="connsiteX1" fmla="*/ 2306362 w 2306362"/>
              <a:gd name="connsiteY1" fmla="*/ 0 h 3564316"/>
              <a:gd name="connsiteX2" fmla="*/ 2306362 w 2306362"/>
              <a:gd name="connsiteY2" fmla="*/ 3564316 h 3564316"/>
              <a:gd name="connsiteX3" fmla="*/ 0 w 2306362"/>
              <a:gd name="connsiteY3" fmla="*/ 3564316 h 3564316"/>
            </a:gdLst>
            <a:ahLst/>
            <a:cxnLst>
              <a:cxn ang="0">
                <a:pos x="connsiteX0" y="connsiteY0"/>
              </a:cxn>
              <a:cxn ang="0">
                <a:pos x="connsiteX1" y="connsiteY1"/>
              </a:cxn>
              <a:cxn ang="0">
                <a:pos x="connsiteX2" y="connsiteY2"/>
              </a:cxn>
              <a:cxn ang="0">
                <a:pos x="connsiteX3" y="connsiteY3"/>
              </a:cxn>
            </a:cxnLst>
            <a:rect l="l" t="t" r="r" b="b"/>
            <a:pathLst>
              <a:path w="2306362" h="3564316">
                <a:moveTo>
                  <a:pt x="0" y="0"/>
                </a:moveTo>
                <a:lnTo>
                  <a:pt x="2306362" y="0"/>
                </a:lnTo>
                <a:lnTo>
                  <a:pt x="2306362" y="3564316"/>
                </a:lnTo>
                <a:lnTo>
                  <a:pt x="0" y="3564316"/>
                </a:lnTo>
                <a:close/>
              </a:path>
            </a:pathLst>
          </a:custGeom>
        </p:spPr>
        <p:txBody>
          <a:bodyPr wrap="square">
            <a:noAutofit/>
          </a:bodyPr>
          <a:lstStyle/>
          <a:p>
            <a:endParaRPr lang="en-US" dirty="0"/>
          </a:p>
        </p:txBody>
      </p:sp>
      <p:sp>
        <p:nvSpPr>
          <p:cNvPr id="7" name="Picture Placeholder 5">
            <a:extLst>
              <a:ext uri="{FF2B5EF4-FFF2-40B4-BE49-F238E27FC236}">
                <a16:creationId xmlns:a16="http://schemas.microsoft.com/office/drawing/2014/main" id="{7A3D5D91-0611-63FD-CC0E-B263571F9A96}"/>
              </a:ext>
            </a:extLst>
          </p:cNvPr>
          <p:cNvSpPr>
            <a:spLocks noGrp="1"/>
          </p:cNvSpPr>
          <p:nvPr>
            <p:ph type="pic" sz="quarter" idx="12"/>
          </p:nvPr>
        </p:nvSpPr>
        <p:spPr>
          <a:xfrm>
            <a:off x="2811202" y="4571907"/>
            <a:ext cx="3616102" cy="1921658"/>
          </a:xfrm>
          <a:custGeom>
            <a:avLst/>
            <a:gdLst>
              <a:gd name="connsiteX0" fmla="*/ 0 w 2306362"/>
              <a:gd name="connsiteY0" fmla="*/ 0 h 3564316"/>
              <a:gd name="connsiteX1" fmla="*/ 2306362 w 2306362"/>
              <a:gd name="connsiteY1" fmla="*/ 0 h 3564316"/>
              <a:gd name="connsiteX2" fmla="*/ 2306362 w 2306362"/>
              <a:gd name="connsiteY2" fmla="*/ 3564316 h 3564316"/>
              <a:gd name="connsiteX3" fmla="*/ 0 w 2306362"/>
              <a:gd name="connsiteY3" fmla="*/ 3564316 h 3564316"/>
            </a:gdLst>
            <a:ahLst/>
            <a:cxnLst>
              <a:cxn ang="0">
                <a:pos x="connsiteX0" y="connsiteY0"/>
              </a:cxn>
              <a:cxn ang="0">
                <a:pos x="connsiteX1" y="connsiteY1"/>
              </a:cxn>
              <a:cxn ang="0">
                <a:pos x="connsiteX2" y="connsiteY2"/>
              </a:cxn>
              <a:cxn ang="0">
                <a:pos x="connsiteX3" y="connsiteY3"/>
              </a:cxn>
            </a:cxnLst>
            <a:rect l="l" t="t" r="r" b="b"/>
            <a:pathLst>
              <a:path w="2306362" h="3564316">
                <a:moveTo>
                  <a:pt x="0" y="0"/>
                </a:moveTo>
                <a:lnTo>
                  <a:pt x="2306362" y="0"/>
                </a:lnTo>
                <a:lnTo>
                  <a:pt x="2306362" y="3564316"/>
                </a:lnTo>
                <a:lnTo>
                  <a:pt x="0" y="3564316"/>
                </a:lnTo>
                <a:close/>
              </a:path>
            </a:pathLst>
          </a:custGeom>
        </p:spPr>
        <p:txBody>
          <a:bodyPr wrap="square">
            <a:noAutofit/>
          </a:bodyPr>
          <a:lstStyle/>
          <a:p>
            <a:endParaRPr lang="en-US" dirty="0"/>
          </a:p>
        </p:txBody>
      </p:sp>
    </p:spTree>
    <p:extLst>
      <p:ext uri="{BB962C8B-B14F-4D97-AF65-F5344CB8AC3E}">
        <p14:creationId xmlns:p14="http://schemas.microsoft.com/office/powerpoint/2010/main" val="3099323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198A237-EBD3-4077-B64B-FBEABEA68D04}"/>
              </a:ext>
            </a:extLst>
          </p:cNvPr>
          <p:cNvSpPr>
            <a:spLocks noGrp="1"/>
          </p:cNvSpPr>
          <p:nvPr>
            <p:ph type="pic" sz="quarter" idx="10"/>
          </p:nvPr>
        </p:nvSpPr>
        <p:spPr>
          <a:xfrm>
            <a:off x="561988" y="3311504"/>
            <a:ext cx="5818030" cy="3294743"/>
          </a:xfrm>
          <a:custGeom>
            <a:avLst/>
            <a:gdLst>
              <a:gd name="connsiteX0" fmla="*/ 0 w 4886313"/>
              <a:gd name="connsiteY0" fmla="*/ 0 h 3294743"/>
              <a:gd name="connsiteX1" fmla="*/ 4886313 w 4886313"/>
              <a:gd name="connsiteY1" fmla="*/ 0 h 3294743"/>
              <a:gd name="connsiteX2" fmla="*/ 4886313 w 4886313"/>
              <a:gd name="connsiteY2" fmla="*/ 3294743 h 3294743"/>
              <a:gd name="connsiteX3" fmla="*/ 0 w 4886313"/>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886313" h="3294743">
                <a:moveTo>
                  <a:pt x="0" y="0"/>
                </a:moveTo>
                <a:lnTo>
                  <a:pt x="4886313" y="0"/>
                </a:lnTo>
                <a:lnTo>
                  <a:pt x="4886313" y="3294743"/>
                </a:lnTo>
                <a:lnTo>
                  <a:pt x="0" y="3294743"/>
                </a:lnTo>
                <a:close/>
              </a:path>
            </a:pathLst>
          </a:custGeom>
        </p:spPr>
        <p:txBody>
          <a:bodyPr wrap="square">
            <a:noAutofit/>
          </a:bodyPr>
          <a:lstStyle/>
          <a:p>
            <a:endParaRPr lang="en-US" dirty="0"/>
          </a:p>
        </p:txBody>
      </p:sp>
    </p:spTree>
    <p:extLst>
      <p:ext uri="{BB962C8B-B14F-4D97-AF65-F5344CB8AC3E}">
        <p14:creationId xmlns:p14="http://schemas.microsoft.com/office/powerpoint/2010/main" val="417295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5966B82-0FB6-44DF-A63B-92A6F11456AF}"/>
              </a:ext>
            </a:extLst>
          </p:cNvPr>
          <p:cNvSpPr>
            <a:spLocks noGrp="1"/>
          </p:cNvSpPr>
          <p:nvPr>
            <p:ph type="pic" sz="quarter" idx="10"/>
          </p:nvPr>
        </p:nvSpPr>
        <p:spPr>
          <a:xfrm>
            <a:off x="664204" y="3453953"/>
            <a:ext cx="2641600" cy="1881188"/>
          </a:xfrm>
          <a:custGeom>
            <a:avLst/>
            <a:gdLst>
              <a:gd name="connsiteX0" fmla="*/ 0 w 2641600"/>
              <a:gd name="connsiteY0" fmla="*/ 0 h 1881188"/>
              <a:gd name="connsiteX1" fmla="*/ 2641600 w 2641600"/>
              <a:gd name="connsiteY1" fmla="*/ 0 h 1881188"/>
              <a:gd name="connsiteX2" fmla="*/ 2641600 w 2641600"/>
              <a:gd name="connsiteY2" fmla="*/ 1881188 h 1881188"/>
              <a:gd name="connsiteX3" fmla="*/ 0 w 2641600"/>
              <a:gd name="connsiteY3" fmla="*/ 1881188 h 1881188"/>
            </a:gdLst>
            <a:ahLst/>
            <a:cxnLst>
              <a:cxn ang="0">
                <a:pos x="connsiteX0" y="connsiteY0"/>
              </a:cxn>
              <a:cxn ang="0">
                <a:pos x="connsiteX1" y="connsiteY1"/>
              </a:cxn>
              <a:cxn ang="0">
                <a:pos x="connsiteX2" y="connsiteY2"/>
              </a:cxn>
              <a:cxn ang="0">
                <a:pos x="connsiteX3" y="connsiteY3"/>
              </a:cxn>
            </a:cxnLst>
            <a:rect l="l" t="t" r="r" b="b"/>
            <a:pathLst>
              <a:path w="2641600" h="1881188">
                <a:moveTo>
                  <a:pt x="0" y="0"/>
                </a:moveTo>
                <a:lnTo>
                  <a:pt x="2641600" y="0"/>
                </a:lnTo>
                <a:lnTo>
                  <a:pt x="2641600" y="1881188"/>
                </a:lnTo>
                <a:lnTo>
                  <a:pt x="0" y="1881188"/>
                </a:lnTo>
                <a:close/>
              </a:path>
            </a:pathLst>
          </a:custGeom>
        </p:spPr>
        <p:txBody>
          <a:bodyPr wrap="square">
            <a:noAutofit/>
          </a:bodyPr>
          <a:lstStyle/>
          <a:p>
            <a:endParaRPr lang="en-US" dirty="0"/>
          </a:p>
        </p:txBody>
      </p:sp>
    </p:spTree>
    <p:extLst>
      <p:ext uri="{BB962C8B-B14F-4D97-AF65-F5344CB8AC3E}">
        <p14:creationId xmlns:p14="http://schemas.microsoft.com/office/powerpoint/2010/main" val="357528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CF86060-3256-4FD5-A004-E1FFCFE6ED32}"/>
              </a:ext>
            </a:extLst>
          </p:cNvPr>
          <p:cNvSpPr>
            <a:spLocks noGrp="1"/>
          </p:cNvSpPr>
          <p:nvPr>
            <p:ph type="pic" sz="quarter" idx="12"/>
          </p:nvPr>
        </p:nvSpPr>
        <p:spPr>
          <a:xfrm>
            <a:off x="4763696" y="1153242"/>
            <a:ext cx="2094228" cy="4558027"/>
          </a:xfrm>
          <a:custGeom>
            <a:avLst/>
            <a:gdLst>
              <a:gd name="connsiteX0" fmla="*/ 0 w 2094228"/>
              <a:gd name="connsiteY0" fmla="*/ 0 h 4558027"/>
              <a:gd name="connsiteX1" fmla="*/ 2094228 w 2094228"/>
              <a:gd name="connsiteY1" fmla="*/ 0 h 4558027"/>
              <a:gd name="connsiteX2" fmla="*/ 2094228 w 2094228"/>
              <a:gd name="connsiteY2" fmla="*/ 4558027 h 4558027"/>
              <a:gd name="connsiteX3" fmla="*/ 0 w 2094228"/>
              <a:gd name="connsiteY3" fmla="*/ 4558027 h 4558027"/>
            </a:gdLst>
            <a:ahLst/>
            <a:cxnLst>
              <a:cxn ang="0">
                <a:pos x="connsiteX0" y="connsiteY0"/>
              </a:cxn>
              <a:cxn ang="0">
                <a:pos x="connsiteX1" y="connsiteY1"/>
              </a:cxn>
              <a:cxn ang="0">
                <a:pos x="connsiteX2" y="connsiteY2"/>
              </a:cxn>
              <a:cxn ang="0">
                <a:pos x="connsiteX3" y="connsiteY3"/>
              </a:cxn>
            </a:cxnLst>
            <a:rect l="l" t="t" r="r" b="b"/>
            <a:pathLst>
              <a:path w="2094228" h="4558027">
                <a:moveTo>
                  <a:pt x="0" y="0"/>
                </a:moveTo>
                <a:lnTo>
                  <a:pt x="2094228" y="0"/>
                </a:lnTo>
                <a:lnTo>
                  <a:pt x="2094228" y="4558027"/>
                </a:lnTo>
                <a:lnTo>
                  <a:pt x="0" y="4558027"/>
                </a:lnTo>
                <a:close/>
              </a:path>
            </a:pathLst>
          </a:custGeom>
        </p:spPr>
        <p:txBody>
          <a:bodyPr wrap="square">
            <a:noAutofit/>
          </a:bodyPr>
          <a:lstStyle/>
          <a:p>
            <a:endParaRPr lang="en-US" dirty="0"/>
          </a:p>
        </p:txBody>
      </p:sp>
      <p:sp>
        <p:nvSpPr>
          <p:cNvPr id="11" name="Picture Placeholder 10">
            <a:extLst>
              <a:ext uri="{FF2B5EF4-FFF2-40B4-BE49-F238E27FC236}">
                <a16:creationId xmlns:a16="http://schemas.microsoft.com/office/drawing/2014/main" id="{E18478C4-238F-4D18-B7FB-ECA49405B6F2}"/>
              </a:ext>
            </a:extLst>
          </p:cNvPr>
          <p:cNvSpPr>
            <a:spLocks noGrp="1"/>
          </p:cNvSpPr>
          <p:nvPr>
            <p:ph type="pic" sz="quarter" idx="11"/>
          </p:nvPr>
        </p:nvSpPr>
        <p:spPr>
          <a:xfrm>
            <a:off x="2381886" y="1153243"/>
            <a:ext cx="2381810" cy="4558027"/>
          </a:xfrm>
          <a:custGeom>
            <a:avLst/>
            <a:gdLst>
              <a:gd name="connsiteX0" fmla="*/ 0 w 2094228"/>
              <a:gd name="connsiteY0" fmla="*/ 0 h 4558027"/>
              <a:gd name="connsiteX1" fmla="*/ 2094228 w 2094228"/>
              <a:gd name="connsiteY1" fmla="*/ 0 h 4558027"/>
              <a:gd name="connsiteX2" fmla="*/ 2094228 w 2094228"/>
              <a:gd name="connsiteY2" fmla="*/ 4558027 h 4558027"/>
              <a:gd name="connsiteX3" fmla="*/ 0 w 2094228"/>
              <a:gd name="connsiteY3" fmla="*/ 4558027 h 4558027"/>
            </a:gdLst>
            <a:ahLst/>
            <a:cxnLst>
              <a:cxn ang="0">
                <a:pos x="connsiteX0" y="connsiteY0"/>
              </a:cxn>
              <a:cxn ang="0">
                <a:pos x="connsiteX1" y="connsiteY1"/>
              </a:cxn>
              <a:cxn ang="0">
                <a:pos x="connsiteX2" y="connsiteY2"/>
              </a:cxn>
              <a:cxn ang="0">
                <a:pos x="connsiteX3" y="connsiteY3"/>
              </a:cxn>
            </a:cxnLst>
            <a:rect l="l" t="t" r="r" b="b"/>
            <a:pathLst>
              <a:path w="2094228" h="4558027">
                <a:moveTo>
                  <a:pt x="0" y="0"/>
                </a:moveTo>
                <a:lnTo>
                  <a:pt x="2094228" y="0"/>
                </a:lnTo>
                <a:lnTo>
                  <a:pt x="2094228" y="4558027"/>
                </a:lnTo>
                <a:lnTo>
                  <a:pt x="0" y="4558027"/>
                </a:lnTo>
                <a:close/>
              </a:path>
            </a:pathLst>
          </a:custGeom>
        </p:spPr>
        <p:txBody>
          <a:bodyPr wrap="square">
            <a:noAutofit/>
          </a:bodyPr>
          <a:lstStyle/>
          <a:p>
            <a:endParaRPr lang="en-US" dirty="0"/>
          </a:p>
        </p:txBody>
      </p:sp>
      <p:sp>
        <p:nvSpPr>
          <p:cNvPr id="8" name="Picture Placeholder 7">
            <a:extLst>
              <a:ext uri="{FF2B5EF4-FFF2-40B4-BE49-F238E27FC236}">
                <a16:creationId xmlns:a16="http://schemas.microsoft.com/office/drawing/2014/main" id="{EB3C066B-32A4-4874-AD29-9C6ECA972A6D}"/>
              </a:ext>
            </a:extLst>
          </p:cNvPr>
          <p:cNvSpPr>
            <a:spLocks noGrp="1"/>
          </p:cNvSpPr>
          <p:nvPr>
            <p:ph type="pic" sz="quarter" idx="10"/>
          </p:nvPr>
        </p:nvSpPr>
        <p:spPr>
          <a:xfrm>
            <a:off x="76" y="1153242"/>
            <a:ext cx="2381810" cy="4558027"/>
          </a:xfrm>
          <a:custGeom>
            <a:avLst/>
            <a:gdLst>
              <a:gd name="connsiteX0" fmla="*/ 0 w 2094228"/>
              <a:gd name="connsiteY0" fmla="*/ 0 h 4558027"/>
              <a:gd name="connsiteX1" fmla="*/ 2094228 w 2094228"/>
              <a:gd name="connsiteY1" fmla="*/ 0 h 4558027"/>
              <a:gd name="connsiteX2" fmla="*/ 2094228 w 2094228"/>
              <a:gd name="connsiteY2" fmla="*/ 4558027 h 4558027"/>
              <a:gd name="connsiteX3" fmla="*/ 0 w 2094228"/>
              <a:gd name="connsiteY3" fmla="*/ 4558027 h 4558027"/>
            </a:gdLst>
            <a:ahLst/>
            <a:cxnLst>
              <a:cxn ang="0">
                <a:pos x="connsiteX0" y="connsiteY0"/>
              </a:cxn>
              <a:cxn ang="0">
                <a:pos x="connsiteX1" y="connsiteY1"/>
              </a:cxn>
              <a:cxn ang="0">
                <a:pos x="connsiteX2" y="connsiteY2"/>
              </a:cxn>
              <a:cxn ang="0">
                <a:pos x="connsiteX3" y="connsiteY3"/>
              </a:cxn>
            </a:cxnLst>
            <a:rect l="l" t="t" r="r" b="b"/>
            <a:pathLst>
              <a:path w="2094228" h="4558027">
                <a:moveTo>
                  <a:pt x="0" y="0"/>
                </a:moveTo>
                <a:lnTo>
                  <a:pt x="2094228" y="0"/>
                </a:lnTo>
                <a:lnTo>
                  <a:pt x="2094228" y="4558027"/>
                </a:lnTo>
                <a:lnTo>
                  <a:pt x="0" y="4558027"/>
                </a:lnTo>
                <a:close/>
              </a:path>
            </a:pathLst>
          </a:custGeom>
        </p:spPr>
        <p:txBody>
          <a:bodyPr wrap="square">
            <a:noAutofit/>
          </a:bodyPr>
          <a:lstStyle/>
          <a:p>
            <a:endParaRPr lang="en-US" dirty="0"/>
          </a:p>
        </p:txBody>
      </p:sp>
    </p:spTree>
    <p:extLst>
      <p:ext uri="{BB962C8B-B14F-4D97-AF65-F5344CB8AC3E}">
        <p14:creationId xmlns:p14="http://schemas.microsoft.com/office/powerpoint/2010/main" val="4198393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F63F0B80-E5FB-9DC2-EEED-4711BAC59650}"/>
              </a:ext>
            </a:extLst>
          </p:cNvPr>
          <p:cNvSpPr>
            <a:spLocks noGrp="1"/>
          </p:cNvSpPr>
          <p:nvPr>
            <p:ph type="pic" sz="quarter" idx="11"/>
          </p:nvPr>
        </p:nvSpPr>
        <p:spPr>
          <a:xfrm>
            <a:off x="3796145" y="1"/>
            <a:ext cx="3061855" cy="9906000"/>
          </a:xfrm>
          <a:prstGeom prst="rect">
            <a:avLst/>
          </a:prstGeom>
        </p:spPr>
        <p:txBody>
          <a:bodyPr/>
          <a:lstStyle/>
          <a:p>
            <a:endParaRPr lang="en-US" dirty="0"/>
          </a:p>
        </p:txBody>
      </p:sp>
    </p:spTree>
    <p:extLst>
      <p:ext uri="{BB962C8B-B14F-4D97-AF65-F5344CB8AC3E}">
        <p14:creationId xmlns:p14="http://schemas.microsoft.com/office/powerpoint/2010/main" val="3683234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3983038"/>
            <a:ext cx="6858000" cy="4356290"/>
          </a:xfrm>
          <a:prstGeom prst="rect">
            <a:avLst/>
          </a:prstGeom>
        </p:spPr>
        <p:txBody>
          <a:bodyPr/>
          <a:lstStyle/>
          <a:p>
            <a:endParaRPr lang="en-US" dirty="0"/>
          </a:p>
        </p:txBody>
      </p:sp>
    </p:spTree>
    <p:extLst>
      <p:ext uri="{BB962C8B-B14F-4D97-AF65-F5344CB8AC3E}">
        <p14:creationId xmlns:p14="http://schemas.microsoft.com/office/powerpoint/2010/main" val="1824617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0_Section Header">
    <p:spTree>
      <p:nvGrpSpPr>
        <p:cNvPr id="1" name=""/>
        <p:cNvGrpSpPr/>
        <p:nvPr/>
      </p:nvGrpSpPr>
      <p:grpSpPr>
        <a:xfrm>
          <a:off x="0" y="0"/>
          <a:ext cx="0" cy="0"/>
          <a:chOff x="0" y="0"/>
          <a:chExt cx="0" cy="0"/>
        </a:xfrm>
      </p:grpSpPr>
      <p:sp>
        <p:nvSpPr>
          <p:cNvPr id="2" name="Picture Placeholder 3"/>
          <p:cNvSpPr>
            <a:spLocks noGrp="1"/>
          </p:cNvSpPr>
          <p:nvPr>
            <p:ph type="pic" sz="quarter" idx="12"/>
          </p:nvPr>
        </p:nvSpPr>
        <p:spPr>
          <a:xfrm>
            <a:off x="1" y="0"/>
            <a:ext cx="3876826" cy="5943600"/>
          </a:xfrm>
          <a:prstGeom prst="rect">
            <a:avLst/>
          </a:prstGeom>
        </p:spPr>
        <p:txBody>
          <a:bodyPr/>
          <a:lstStyle/>
          <a:p>
            <a:endParaRPr lang="en-US" dirty="0"/>
          </a:p>
        </p:txBody>
      </p:sp>
    </p:spTree>
    <p:extLst>
      <p:ext uri="{BB962C8B-B14F-4D97-AF65-F5344CB8AC3E}">
        <p14:creationId xmlns:p14="http://schemas.microsoft.com/office/powerpoint/2010/main" val="3945452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CE7EFA8-B422-470B-95C8-E10FD68979FE}"/>
              </a:ext>
            </a:extLst>
          </p:cNvPr>
          <p:cNvSpPr txBox="1"/>
          <p:nvPr userDrawn="1"/>
        </p:nvSpPr>
        <p:spPr>
          <a:xfrm rot="10800000" flipV="1">
            <a:off x="5759776" y="9109225"/>
            <a:ext cx="970070" cy="646331"/>
          </a:xfrm>
          <a:prstGeom prst="rect">
            <a:avLst/>
          </a:prstGeom>
          <a:noFill/>
        </p:spPr>
        <p:txBody>
          <a:bodyPr wrap="square" rtlCol="0">
            <a:spAutoFit/>
          </a:bodyPr>
          <a:lstStyle/>
          <a:p>
            <a:pPr algn="ctr"/>
            <a:fld id="{260E2A6B-A809-4840-BF14-8648BC0BDF87}" type="slidenum">
              <a:rPr lang="id-ID" sz="3600" b="1" i="0" smtClean="0">
                <a:solidFill>
                  <a:schemeClr val="bg1">
                    <a:lumMod val="85000"/>
                  </a:schemeClr>
                </a:solidFill>
                <a:latin typeface="Segoe UI" panose="020B0502040204020203" pitchFamily="34" charset="0"/>
                <a:ea typeface="Roboto Black" panose="02000000000000000000" pitchFamily="2" charset="0"/>
                <a:cs typeface="Segoe UI" panose="020B0502040204020203" pitchFamily="34" charset="0"/>
              </a:rPr>
              <a:pPr algn="ctr"/>
              <a:t>‹#›</a:t>
            </a:fld>
            <a:endParaRPr lang="id-ID" sz="7200" b="1" i="0" dirty="0">
              <a:solidFill>
                <a:schemeClr val="bg1">
                  <a:lumMod val="85000"/>
                </a:schemeClr>
              </a:solidFill>
              <a:latin typeface="Segoe UI" panose="020B0502040204020203" pitchFamily="34" charset="0"/>
              <a:ea typeface="Roboto Black" panose="02000000000000000000" pitchFamily="2" charset="0"/>
              <a:cs typeface="Segoe UI" panose="020B0502040204020203" pitchFamily="34" charset="0"/>
            </a:endParaRPr>
          </a:p>
        </p:txBody>
      </p:sp>
      <p:grpSp>
        <p:nvGrpSpPr>
          <p:cNvPr id="37" name="Group 36">
            <a:extLst>
              <a:ext uri="{FF2B5EF4-FFF2-40B4-BE49-F238E27FC236}">
                <a16:creationId xmlns:a16="http://schemas.microsoft.com/office/drawing/2014/main" id="{DA60053A-75AC-4040-95C9-4E0C90770BC9}"/>
              </a:ext>
            </a:extLst>
          </p:cNvPr>
          <p:cNvGrpSpPr/>
          <p:nvPr userDrawn="1"/>
        </p:nvGrpSpPr>
        <p:grpSpPr>
          <a:xfrm rot="5400000">
            <a:off x="854027" y="8611402"/>
            <a:ext cx="261610" cy="1641976"/>
            <a:chOff x="393990" y="4930619"/>
            <a:chExt cx="261610" cy="1641976"/>
          </a:xfrm>
        </p:grpSpPr>
        <p:sp>
          <p:nvSpPr>
            <p:cNvPr id="38" name="Freeform 62">
              <a:extLst>
                <a:ext uri="{FF2B5EF4-FFF2-40B4-BE49-F238E27FC236}">
                  <a16:creationId xmlns:a16="http://schemas.microsoft.com/office/drawing/2014/main" id="{F9B4E855-E018-4520-BE05-973ECF75B5C9}"/>
                </a:ext>
              </a:extLst>
            </p:cNvPr>
            <p:cNvSpPr>
              <a:spLocks noEditPoints="1"/>
            </p:cNvSpPr>
            <p:nvPr/>
          </p:nvSpPr>
          <p:spPr bwMode="auto">
            <a:xfrm rot="16200000">
              <a:off x="447770" y="6419851"/>
              <a:ext cx="154040" cy="151448"/>
            </a:xfrm>
            <a:custGeom>
              <a:avLst/>
              <a:gdLst>
                <a:gd name="T0" fmla="*/ 92739 w 55"/>
                <a:gd name="T1" fmla="*/ 185737 h 54"/>
                <a:gd name="T2" fmla="*/ 0 w 55"/>
                <a:gd name="T3" fmla="*/ 92869 h 54"/>
                <a:gd name="T4" fmla="*/ 92739 w 55"/>
                <a:gd name="T5" fmla="*/ 0 h 54"/>
                <a:gd name="T6" fmla="*/ 188913 w 55"/>
                <a:gd name="T7" fmla="*/ 92869 h 54"/>
                <a:gd name="T8" fmla="*/ 92739 w 55"/>
                <a:gd name="T9" fmla="*/ 185737 h 54"/>
                <a:gd name="T10" fmla="*/ 13739 w 55"/>
                <a:gd name="T11" fmla="*/ 92869 h 54"/>
                <a:gd name="T12" fmla="*/ 92739 w 55"/>
                <a:gd name="T13" fmla="*/ 171979 h 54"/>
                <a:gd name="T14" fmla="*/ 171739 w 55"/>
                <a:gd name="T15" fmla="*/ 92869 h 54"/>
                <a:gd name="T16" fmla="*/ 92739 w 55"/>
                <a:gd name="T17" fmla="*/ 13758 h 54"/>
                <a:gd name="T18" fmla="*/ 13739 w 55"/>
                <a:gd name="T19" fmla="*/ 92869 h 54"/>
                <a:gd name="T20" fmla="*/ 140826 w 55"/>
                <a:gd name="T21" fmla="*/ 127264 h 54"/>
                <a:gd name="T22" fmla="*/ 96174 w 55"/>
                <a:gd name="T23" fmla="*/ 151341 h 54"/>
                <a:gd name="T24" fmla="*/ 37783 w 55"/>
                <a:gd name="T25" fmla="*/ 92869 h 54"/>
                <a:gd name="T26" fmla="*/ 96174 w 55"/>
                <a:gd name="T27" fmla="*/ 34396 h 54"/>
                <a:gd name="T28" fmla="*/ 137391 w 55"/>
                <a:gd name="T29" fmla="*/ 58473 h 54"/>
                <a:gd name="T30" fmla="*/ 137391 w 55"/>
                <a:gd name="T31" fmla="*/ 72231 h 54"/>
                <a:gd name="T32" fmla="*/ 137391 w 55"/>
                <a:gd name="T33" fmla="*/ 72231 h 54"/>
                <a:gd name="T34" fmla="*/ 123652 w 55"/>
                <a:gd name="T35" fmla="*/ 72231 h 54"/>
                <a:gd name="T36" fmla="*/ 120217 w 55"/>
                <a:gd name="T37" fmla="*/ 72231 h 54"/>
                <a:gd name="T38" fmla="*/ 120217 w 55"/>
                <a:gd name="T39" fmla="*/ 61912 h 54"/>
                <a:gd name="T40" fmla="*/ 96174 w 55"/>
                <a:gd name="T41" fmla="*/ 51594 h 54"/>
                <a:gd name="T42" fmla="*/ 54957 w 55"/>
                <a:gd name="T43" fmla="*/ 92869 h 54"/>
                <a:gd name="T44" fmla="*/ 96174 w 55"/>
                <a:gd name="T45" fmla="*/ 134143 h 54"/>
                <a:gd name="T46" fmla="*/ 120217 w 55"/>
                <a:gd name="T47" fmla="*/ 123825 h 54"/>
                <a:gd name="T48" fmla="*/ 120217 w 55"/>
                <a:gd name="T49" fmla="*/ 113506 h 54"/>
                <a:gd name="T50" fmla="*/ 123652 w 55"/>
                <a:gd name="T51" fmla="*/ 113506 h 54"/>
                <a:gd name="T52" fmla="*/ 137391 w 55"/>
                <a:gd name="T53" fmla="*/ 113506 h 54"/>
                <a:gd name="T54" fmla="*/ 140826 w 55"/>
                <a:gd name="T55" fmla="*/ 113506 h 54"/>
                <a:gd name="T56" fmla="*/ 140826 w 55"/>
                <a:gd name="T57" fmla="*/ 127264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 h="54">
                  <a:moveTo>
                    <a:pt x="27" y="54"/>
                  </a:moveTo>
                  <a:cubicBezTo>
                    <a:pt x="12" y="54"/>
                    <a:pt x="0" y="42"/>
                    <a:pt x="0" y="27"/>
                  </a:cubicBezTo>
                  <a:cubicBezTo>
                    <a:pt x="0" y="12"/>
                    <a:pt x="12" y="0"/>
                    <a:pt x="27" y="0"/>
                  </a:cubicBezTo>
                  <a:cubicBezTo>
                    <a:pt x="42" y="0"/>
                    <a:pt x="55" y="12"/>
                    <a:pt x="55" y="27"/>
                  </a:cubicBezTo>
                  <a:cubicBezTo>
                    <a:pt x="55" y="42"/>
                    <a:pt x="42" y="54"/>
                    <a:pt x="27" y="54"/>
                  </a:cubicBezTo>
                  <a:close/>
                  <a:moveTo>
                    <a:pt x="4" y="27"/>
                  </a:moveTo>
                  <a:cubicBezTo>
                    <a:pt x="4" y="40"/>
                    <a:pt x="15" y="50"/>
                    <a:pt x="27" y="50"/>
                  </a:cubicBezTo>
                  <a:cubicBezTo>
                    <a:pt x="40" y="50"/>
                    <a:pt x="50" y="40"/>
                    <a:pt x="50" y="27"/>
                  </a:cubicBezTo>
                  <a:cubicBezTo>
                    <a:pt x="50" y="14"/>
                    <a:pt x="40" y="4"/>
                    <a:pt x="27" y="4"/>
                  </a:cubicBezTo>
                  <a:cubicBezTo>
                    <a:pt x="15" y="4"/>
                    <a:pt x="4" y="14"/>
                    <a:pt x="4" y="27"/>
                  </a:cubicBezTo>
                  <a:close/>
                  <a:moveTo>
                    <a:pt x="41" y="37"/>
                  </a:moveTo>
                  <a:cubicBezTo>
                    <a:pt x="41" y="42"/>
                    <a:pt x="33" y="44"/>
                    <a:pt x="28" y="44"/>
                  </a:cubicBezTo>
                  <a:cubicBezTo>
                    <a:pt x="18" y="44"/>
                    <a:pt x="11" y="37"/>
                    <a:pt x="11" y="27"/>
                  </a:cubicBezTo>
                  <a:cubicBezTo>
                    <a:pt x="11" y="17"/>
                    <a:pt x="18" y="10"/>
                    <a:pt x="28" y="10"/>
                  </a:cubicBezTo>
                  <a:cubicBezTo>
                    <a:pt x="31" y="10"/>
                    <a:pt x="40" y="11"/>
                    <a:pt x="40" y="17"/>
                  </a:cubicBezTo>
                  <a:cubicBezTo>
                    <a:pt x="40" y="21"/>
                    <a:pt x="40" y="21"/>
                    <a:pt x="40" y="21"/>
                  </a:cubicBezTo>
                  <a:cubicBezTo>
                    <a:pt x="40" y="21"/>
                    <a:pt x="40" y="21"/>
                    <a:pt x="40" y="21"/>
                  </a:cubicBezTo>
                  <a:cubicBezTo>
                    <a:pt x="36" y="21"/>
                    <a:pt x="36" y="21"/>
                    <a:pt x="36" y="21"/>
                  </a:cubicBezTo>
                  <a:cubicBezTo>
                    <a:pt x="35" y="21"/>
                    <a:pt x="35" y="21"/>
                    <a:pt x="35" y="21"/>
                  </a:cubicBezTo>
                  <a:cubicBezTo>
                    <a:pt x="35" y="18"/>
                    <a:pt x="35" y="18"/>
                    <a:pt x="35" y="18"/>
                  </a:cubicBezTo>
                  <a:cubicBezTo>
                    <a:pt x="35" y="16"/>
                    <a:pt x="31" y="15"/>
                    <a:pt x="28" y="15"/>
                  </a:cubicBezTo>
                  <a:cubicBezTo>
                    <a:pt x="21" y="15"/>
                    <a:pt x="16" y="20"/>
                    <a:pt x="16" y="27"/>
                  </a:cubicBezTo>
                  <a:cubicBezTo>
                    <a:pt x="16" y="34"/>
                    <a:pt x="21" y="39"/>
                    <a:pt x="28" y="39"/>
                  </a:cubicBezTo>
                  <a:cubicBezTo>
                    <a:pt x="31" y="39"/>
                    <a:pt x="35" y="38"/>
                    <a:pt x="35" y="36"/>
                  </a:cubicBezTo>
                  <a:cubicBezTo>
                    <a:pt x="35" y="33"/>
                    <a:pt x="35" y="33"/>
                    <a:pt x="35" y="33"/>
                  </a:cubicBezTo>
                  <a:cubicBezTo>
                    <a:pt x="35" y="33"/>
                    <a:pt x="36" y="33"/>
                    <a:pt x="36" y="33"/>
                  </a:cubicBezTo>
                  <a:cubicBezTo>
                    <a:pt x="40" y="33"/>
                    <a:pt x="40" y="33"/>
                    <a:pt x="40" y="33"/>
                  </a:cubicBezTo>
                  <a:cubicBezTo>
                    <a:pt x="41" y="33"/>
                    <a:pt x="41" y="33"/>
                    <a:pt x="41" y="33"/>
                  </a:cubicBezTo>
                  <a:lnTo>
                    <a:pt x="41" y="37"/>
                  </a:ln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dirty="0">
                <a:solidFill>
                  <a:schemeClr val="bg1">
                    <a:lumMod val="75000"/>
                  </a:schemeClr>
                </a:solidFill>
                <a:latin typeface="HelveticaNeue light" panose="00000400000000000000" pitchFamily="2" charset="0"/>
              </a:endParaRPr>
            </a:p>
          </p:txBody>
        </p:sp>
        <p:sp>
          <p:nvSpPr>
            <p:cNvPr id="39" name="TextBox 38">
              <a:extLst>
                <a:ext uri="{FF2B5EF4-FFF2-40B4-BE49-F238E27FC236}">
                  <a16:creationId xmlns:a16="http://schemas.microsoft.com/office/drawing/2014/main" id="{503C883A-1511-47A6-970B-EA7B4747357A}"/>
                </a:ext>
              </a:extLst>
            </p:cNvPr>
            <p:cNvSpPr txBox="1"/>
            <p:nvPr/>
          </p:nvSpPr>
          <p:spPr>
            <a:xfrm rot="16200000">
              <a:off x="-238395" y="5563004"/>
              <a:ext cx="1526380" cy="261610"/>
            </a:xfrm>
            <a:prstGeom prst="rect">
              <a:avLst/>
            </a:prstGeom>
            <a:noFill/>
          </p:spPr>
          <p:txBody>
            <a:bodyPr wrap="none" rtlCol="0">
              <a:spAutoFit/>
            </a:bodyPr>
            <a:lstStyle/>
            <a:p>
              <a:pPr algn="r"/>
              <a:r>
                <a:rPr lang="en-US" sz="1100" b="0" i="0" spc="0" dirty="0">
                  <a:solidFill>
                    <a:schemeClr val="bg1">
                      <a:lumMod val="85000"/>
                    </a:schemeClr>
                  </a:solidFill>
                  <a:latin typeface=""/>
                  <a:ea typeface="Roboto Medium" panose="02000000000000000000" pitchFamily="2" charset="0"/>
                  <a:cs typeface="Segoe UI" panose="020B0502040204020203" pitchFamily="34" charset="0"/>
                </a:rPr>
                <a:t>ACHIEVEMOR. 2022</a:t>
              </a:r>
            </a:p>
          </p:txBody>
        </p:sp>
      </p:grpSp>
      <p:grpSp>
        <p:nvGrpSpPr>
          <p:cNvPr id="20" name="Graphic 3">
            <a:extLst>
              <a:ext uri="{FF2B5EF4-FFF2-40B4-BE49-F238E27FC236}">
                <a16:creationId xmlns:a16="http://schemas.microsoft.com/office/drawing/2014/main" id="{B5E448C2-6B7C-44A8-0760-016C2C40907F}"/>
              </a:ext>
            </a:extLst>
          </p:cNvPr>
          <p:cNvGrpSpPr/>
          <p:nvPr userDrawn="1"/>
        </p:nvGrpSpPr>
        <p:grpSpPr>
          <a:xfrm>
            <a:off x="165140" y="281275"/>
            <a:ext cx="573824" cy="575554"/>
            <a:chOff x="1971931" y="3463379"/>
            <a:chExt cx="2891110" cy="2899825"/>
          </a:xfrm>
          <a:gradFill flip="none" rotWithShape="1">
            <a:gsLst>
              <a:gs pos="0">
                <a:schemeClr val="accent1"/>
              </a:gs>
              <a:gs pos="78000">
                <a:schemeClr val="accent2"/>
              </a:gs>
            </a:gsLst>
            <a:lin ang="8100000" scaled="1"/>
            <a:tileRect/>
          </a:gradFill>
        </p:grpSpPr>
        <p:sp>
          <p:nvSpPr>
            <p:cNvPr id="21" name="Freeform 20">
              <a:extLst>
                <a:ext uri="{FF2B5EF4-FFF2-40B4-BE49-F238E27FC236}">
                  <a16:creationId xmlns:a16="http://schemas.microsoft.com/office/drawing/2014/main" id="{1289079B-A4E8-7496-76A1-61EDCE2063C0}"/>
                </a:ext>
              </a:extLst>
            </p:cNvPr>
            <p:cNvSpPr/>
            <p:nvPr/>
          </p:nvSpPr>
          <p:spPr>
            <a:xfrm>
              <a:off x="1971931" y="3463379"/>
              <a:ext cx="2207824" cy="1618514"/>
            </a:xfrm>
            <a:custGeom>
              <a:avLst/>
              <a:gdLst>
                <a:gd name="connsiteX0" fmla="*/ 2170981 w 2207824"/>
                <a:gd name="connsiteY0" fmla="*/ 42681 h 1618514"/>
                <a:gd name="connsiteX1" fmla="*/ 1992056 w 2207824"/>
                <a:gd name="connsiteY1" fmla="*/ 42681 h 1618514"/>
                <a:gd name="connsiteX2" fmla="*/ 1564159 w 2207824"/>
                <a:gd name="connsiteY2" fmla="*/ 470578 h 1618514"/>
                <a:gd name="connsiteX3" fmla="*/ 1510052 w 2207824"/>
                <a:gd name="connsiteY3" fmla="*/ 524685 h 1618514"/>
                <a:gd name="connsiteX4" fmla="*/ 1371939 w 2207824"/>
                <a:gd name="connsiteY4" fmla="*/ 497433 h 1618514"/>
                <a:gd name="connsiteX5" fmla="*/ 1344687 w 2207824"/>
                <a:gd name="connsiteY5" fmla="*/ 359321 h 1618514"/>
                <a:gd name="connsiteX6" fmla="*/ 1398794 w 2207824"/>
                <a:gd name="connsiteY6" fmla="*/ 305213 h 1618514"/>
                <a:gd name="connsiteX7" fmla="*/ 1482402 w 2207824"/>
                <a:gd name="connsiteY7" fmla="*/ 221605 h 1618514"/>
                <a:gd name="connsiteX8" fmla="*/ 1509655 w 2207824"/>
                <a:gd name="connsiteY8" fmla="*/ 180793 h 1618514"/>
                <a:gd name="connsiteX9" fmla="*/ 1519312 w 2207824"/>
                <a:gd name="connsiteY9" fmla="*/ 132110 h 1618514"/>
                <a:gd name="connsiteX10" fmla="*/ 1482402 w 2207824"/>
                <a:gd name="connsiteY10" fmla="*/ 42681 h 1618514"/>
                <a:gd name="connsiteX11" fmla="*/ 1303478 w 2207824"/>
                <a:gd name="connsiteY11" fmla="*/ 42681 h 1618514"/>
                <a:gd name="connsiteX12" fmla="*/ 862550 w 2207824"/>
                <a:gd name="connsiteY12" fmla="*/ 483609 h 1618514"/>
                <a:gd name="connsiteX13" fmla="*/ 809567 w 2207824"/>
                <a:gd name="connsiteY13" fmla="*/ 536592 h 1618514"/>
                <a:gd name="connsiteX14" fmla="*/ 681972 w 2207824"/>
                <a:gd name="connsiteY14" fmla="*/ 505569 h 1618514"/>
                <a:gd name="connsiteX15" fmla="*/ 650949 w 2207824"/>
                <a:gd name="connsiteY15" fmla="*/ 377974 h 1618514"/>
                <a:gd name="connsiteX16" fmla="*/ 703932 w 2207824"/>
                <a:gd name="connsiteY16" fmla="*/ 324991 h 1618514"/>
                <a:gd name="connsiteX17" fmla="*/ 813205 w 2207824"/>
                <a:gd name="connsiteY17" fmla="*/ 215718 h 1618514"/>
                <a:gd name="connsiteX18" fmla="*/ 844228 w 2207824"/>
                <a:gd name="connsiteY18" fmla="*/ 164455 h 1618514"/>
                <a:gd name="connsiteX19" fmla="*/ 850114 w 2207824"/>
                <a:gd name="connsiteY19" fmla="*/ 126289 h 1618514"/>
                <a:gd name="connsiteX20" fmla="*/ 813205 w 2207824"/>
                <a:gd name="connsiteY20" fmla="*/ 36860 h 1618514"/>
                <a:gd name="connsiteX21" fmla="*/ 634347 w 2207824"/>
                <a:gd name="connsiteY21" fmla="*/ 36860 h 1618514"/>
                <a:gd name="connsiteX22" fmla="*/ 36918 w 2207824"/>
                <a:gd name="connsiteY22" fmla="*/ 634289 h 1618514"/>
                <a:gd name="connsiteX23" fmla="*/ 36851 w 2207824"/>
                <a:gd name="connsiteY23" fmla="*/ 813147 h 1618514"/>
                <a:gd name="connsiteX24" fmla="*/ 164447 w 2207824"/>
                <a:gd name="connsiteY24" fmla="*/ 844170 h 1618514"/>
                <a:gd name="connsiteX25" fmla="*/ 215710 w 2207824"/>
                <a:gd name="connsiteY25" fmla="*/ 813147 h 1618514"/>
                <a:gd name="connsiteX26" fmla="*/ 338476 w 2207824"/>
                <a:gd name="connsiteY26" fmla="*/ 690381 h 1618514"/>
                <a:gd name="connsiteX27" fmla="*/ 392253 w 2207824"/>
                <a:gd name="connsiteY27" fmla="*/ 636604 h 1618514"/>
                <a:gd name="connsiteX28" fmla="*/ 519848 w 2207824"/>
                <a:gd name="connsiteY28" fmla="*/ 667626 h 1618514"/>
                <a:gd name="connsiteX29" fmla="*/ 556758 w 2207824"/>
                <a:gd name="connsiteY29" fmla="*/ 757056 h 1618514"/>
                <a:gd name="connsiteX30" fmla="*/ 550871 w 2207824"/>
                <a:gd name="connsiteY30" fmla="*/ 795222 h 1618514"/>
                <a:gd name="connsiteX31" fmla="*/ 497094 w 2207824"/>
                <a:gd name="connsiteY31" fmla="*/ 848998 h 1618514"/>
                <a:gd name="connsiteX32" fmla="*/ 56166 w 2207824"/>
                <a:gd name="connsiteY32" fmla="*/ 1289927 h 1618514"/>
                <a:gd name="connsiteX33" fmla="*/ 56166 w 2207824"/>
                <a:gd name="connsiteY33" fmla="*/ 1468851 h 1618514"/>
                <a:gd name="connsiteX34" fmla="*/ 235091 w 2207824"/>
                <a:gd name="connsiteY34" fmla="*/ 1468851 h 1618514"/>
                <a:gd name="connsiteX35" fmla="*/ 1047560 w 2207824"/>
                <a:gd name="connsiteY35" fmla="*/ 656382 h 1618514"/>
                <a:gd name="connsiteX36" fmla="*/ 1073687 w 2207824"/>
                <a:gd name="connsiteY36" fmla="*/ 630254 h 1618514"/>
                <a:gd name="connsiteX37" fmla="*/ 1211866 w 2207824"/>
                <a:gd name="connsiteY37" fmla="*/ 657440 h 1618514"/>
                <a:gd name="connsiteX38" fmla="*/ 1248709 w 2207824"/>
                <a:gd name="connsiteY38" fmla="*/ 746869 h 1618514"/>
                <a:gd name="connsiteX39" fmla="*/ 1239052 w 2207824"/>
                <a:gd name="connsiteY39" fmla="*/ 795552 h 1618514"/>
                <a:gd name="connsiteX40" fmla="*/ 1212924 w 2207824"/>
                <a:gd name="connsiteY40" fmla="*/ 821680 h 1618514"/>
                <a:gd name="connsiteX41" fmla="*/ 631899 w 2207824"/>
                <a:gd name="connsiteY41" fmla="*/ 1402705 h 1618514"/>
                <a:gd name="connsiteX42" fmla="*/ 631899 w 2207824"/>
                <a:gd name="connsiteY42" fmla="*/ 1581630 h 1618514"/>
                <a:gd name="connsiteX43" fmla="*/ 810824 w 2207824"/>
                <a:gd name="connsiteY43" fmla="*/ 1581630 h 1618514"/>
                <a:gd name="connsiteX44" fmla="*/ 2170915 w 2207824"/>
                <a:gd name="connsiteY44" fmla="*/ 221539 h 1618514"/>
                <a:gd name="connsiteX45" fmla="*/ 2207824 w 2207824"/>
                <a:gd name="connsiteY45" fmla="*/ 132044 h 1618514"/>
                <a:gd name="connsiteX46" fmla="*/ 2170981 w 2207824"/>
                <a:gd name="connsiteY46" fmla="*/ 42681 h 16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07824" h="1618514">
                  <a:moveTo>
                    <a:pt x="2170981" y="42681"/>
                  </a:moveTo>
                  <a:cubicBezTo>
                    <a:pt x="2121768" y="-6532"/>
                    <a:pt x="2041269" y="-6532"/>
                    <a:pt x="1992056" y="42681"/>
                  </a:cubicBezTo>
                  <a:lnTo>
                    <a:pt x="1564159" y="470578"/>
                  </a:lnTo>
                  <a:lnTo>
                    <a:pt x="1510052" y="524685"/>
                  </a:lnTo>
                  <a:cubicBezTo>
                    <a:pt x="1464146" y="543669"/>
                    <a:pt x="1409113" y="534541"/>
                    <a:pt x="1371939" y="497433"/>
                  </a:cubicBezTo>
                  <a:cubicBezTo>
                    <a:pt x="1334765" y="460259"/>
                    <a:pt x="1325703" y="405160"/>
                    <a:pt x="1344687" y="359321"/>
                  </a:cubicBezTo>
                  <a:lnTo>
                    <a:pt x="1398794" y="305213"/>
                  </a:lnTo>
                  <a:lnTo>
                    <a:pt x="1482402" y="221605"/>
                  </a:lnTo>
                  <a:cubicBezTo>
                    <a:pt x="1494441" y="209567"/>
                    <a:pt x="1503503" y="195676"/>
                    <a:pt x="1509655" y="180793"/>
                  </a:cubicBezTo>
                  <a:cubicBezTo>
                    <a:pt x="1516137" y="165249"/>
                    <a:pt x="1519312" y="148646"/>
                    <a:pt x="1519312" y="132110"/>
                  </a:cubicBezTo>
                  <a:cubicBezTo>
                    <a:pt x="1519312" y="99698"/>
                    <a:pt x="1507009" y="67287"/>
                    <a:pt x="1482402" y="42681"/>
                  </a:cubicBezTo>
                  <a:cubicBezTo>
                    <a:pt x="1433190" y="-6532"/>
                    <a:pt x="1352691" y="-6532"/>
                    <a:pt x="1303478" y="42681"/>
                  </a:cubicBezTo>
                  <a:lnTo>
                    <a:pt x="862550" y="483609"/>
                  </a:lnTo>
                  <a:lnTo>
                    <a:pt x="809567" y="536592"/>
                  </a:lnTo>
                  <a:cubicBezTo>
                    <a:pt x="765977" y="550284"/>
                    <a:pt x="716302" y="539965"/>
                    <a:pt x="681972" y="505569"/>
                  </a:cubicBezTo>
                  <a:cubicBezTo>
                    <a:pt x="647576" y="471173"/>
                    <a:pt x="637257" y="421564"/>
                    <a:pt x="650949" y="377974"/>
                  </a:cubicBezTo>
                  <a:lnTo>
                    <a:pt x="703932" y="324991"/>
                  </a:lnTo>
                  <a:lnTo>
                    <a:pt x="813205" y="215718"/>
                  </a:lnTo>
                  <a:cubicBezTo>
                    <a:pt x="828022" y="200901"/>
                    <a:pt x="838341" y="183240"/>
                    <a:pt x="844228" y="164455"/>
                  </a:cubicBezTo>
                  <a:cubicBezTo>
                    <a:pt x="848196" y="152086"/>
                    <a:pt x="850114" y="139187"/>
                    <a:pt x="850114" y="126289"/>
                  </a:cubicBezTo>
                  <a:cubicBezTo>
                    <a:pt x="850048" y="93877"/>
                    <a:pt x="837811" y="61466"/>
                    <a:pt x="813205" y="36860"/>
                  </a:cubicBezTo>
                  <a:cubicBezTo>
                    <a:pt x="764059" y="-12287"/>
                    <a:pt x="683559" y="-12287"/>
                    <a:pt x="634347" y="36860"/>
                  </a:cubicBezTo>
                  <a:lnTo>
                    <a:pt x="36918" y="634289"/>
                  </a:lnTo>
                  <a:cubicBezTo>
                    <a:pt x="-12295" y="683501"/>
                    <a:pt x="-12295" y="764001"/>
                    <a:pt x="36851" y="813147"/>
                  </a:cubicBezTo>
                  <a:cubicBezTo>
                    <a:pt x="71247" y="847543"/>
                    <a:pt x="120857" y="857928"/>
                    <a:pt x="164447" y="844170"/>
                  </a:cubicBezTo>
                  <a:cubicBezTo>
                    <a:pt x="183232" y="838283"/>
                    <a:pt x="200893" y="827964"/>
                    <a:pt x="215710" y="813147"/>
                  </a:cubicBezTo>
                  <a:lnTo>
                    <a:pt x="338476" y="690381"/>
                  </a:lnTo>
                  <a:lnTo>
                    <a:pt x="392253" y="636604"/>
                  </a:lnTo>
                  <a:cubicBezTo>
                    <a:pt x="435843" y="622912"/>
                    <a:pt x="485519" y="633231"/>
                    <a:pt x="519848" y="667626"/>
                  </a:cubicBezTo>
                  <a:cubicBezTo>
                    <a:pt x="544455" y="692233"/>
                    <a:pt x="556758" y="724578"/>
                    <a:pt x="556758" y="757056"/>
                  </a:cubicBezTo>
                  <a:cubicBezTo>
                    <a:pt x="556758" y="769954"/>
                    <a:pt x="554773" y="782852"/>
                    <a:pt x="550871" y="795222"/>
                  </a:cubicBezTo>
                  <a:lnTo>
                    <a:pt x="497094" y="848998"/>
                  </a:lnTo>
                  <a:lnTo>
                    <a:pt x="56166" y="1289927"/>
                  </a:lnTo>
                  <a:cubicBezTo>
                    <a:pt x="6954" y="1339139"/>
                    <a:pt x="6954" y="1419638"/>
                    <a:pt x="56166" y="1468851"/>
                  </a:cubicBezTo>
                  <a:cubicBezTo>
                    <a:pt x="105312" y="1517997"/>
                    <a:pt x="185878" y="1518063"/>
                    <a:pt x="235091" y="1468851"/>
                  </a:cubicBezTo>
                  <a:lnTo>
                    <a:pt x="1047560" y="656382"/>
                  </a:lnTo>
                  <a:lnTo>
                    <a:pt x="1073687" y="630254"/>
                  </a:lnTo>
                  <a:cubicBezTo>
                    <a:pt x="1119593" y="611204"/>
                    <a:pt x="1174626" y="620266"/>
                    <a:pt x="1211866" y="657440"/>
                  </a:cubicBezTo>
                  <a:cubicBezTo>
                    <a:pt x="1236472" y="682046"/>
                    <a:pt x="1248709" y="714458"/>
                    <a:pt x="1248709" y="746869"/>
                  </a:cubicBezTo>
                  <a:cubicBezTo>
                    <a:pt x="1248709" y="763472"/>
                    <a:pt x="1245534" y="780008"/>
                    <a:pt x="1239052" y="795552"/>
                  </a:cubicBezTo>
                  <a:lnTo>
                    <a:pt x="1212924" y="821680"/>
                  </a:lnTo>
                  <a:lnTo>
                    <a:pt x="631899" y="1402705"/>
                  </a:lnTo>
                  <a:cubicBezTo>
                    <a:pt x="582687" y="1451918"/>
                    <a:pt x="582687" y="1532417"/>
                    <a:pt x="631899" y="1581630"/>
                  </a:cubicBezTo>
                  <a:cubicBezTo>
                    <a:pt x="681046" y="1630776"/>
                    <a:pt x="761611" y="1630842"/>
                    <a:pt x="810824" y="1581630"/>
                  </a:cubicBezTo>
                  <a:lnTo>
                    <a:pt x="2170915" y="221539"/>
                  </a:lnTo>
                  <a:cubicBezTo>
                    <a:pt x="2195521" y="196933"/>
                    <a:pt x="2207824" y="164455"/>
                    <a:pt x="2207824" y="132044"/>
                  </a:cubicBezTo>
                  <a:cubicBezTo>
                    <a:pt x="2207890" y="99632"/>
                    <a:pt x="2195587" y="67221"/>
                    <a:pt x="2170981" y="42681"/>
                  </a:cubicBezTo>
                  <a:close/>
                </a:path>
              </a:pathLst>
            </a:custGeom>
            <a:grpFill/>
            <a:ln w="661" cap="flat">
              <a:noFill/>
              <a:prstDash val="solid"/>
              <a:miter/>
            </a:ln>
          </p:spPr>
          <p:txBody>
            <a:bodyPr rtlCol="0" anchor="ctr"/>
            <a:lstStyle/>
            <a:p>
              <a:endParaRPr lang="en-PK"/>
            </a:p>
          </p:txBody>
        </p:sp>
        <p:sp>
          <p:nvSpPr>
            <p:cNvPr id="22" name="Freeform 21">
              <a:extLst>
                <a:ext uri="{FF2B5EF4-FFF2-40B4-BE49-F238E27FC236}">
                  <a16:creationId xmlns:a16="http://schemas.microsoft.com/office/drawing/2014/main" id="{247801F6-609D-8B9B-9272-BCDA9527340C}"/>
                </a:ext>
              </a:extLst>
            </p:cNvPr>
            <p:cNvSpPr/>
            <p:nvPr/>
          </p:nvSpPr>
          <p:spPr>
            <a:xfrm>
              <a:off x="1974254" y="3479270"/>
              <a:ext cx="2887397" cy="2883933"/>
            </a:xfrm>
            <a:custGeom>
              <a:avLst/>
              <a:gdLst>
                <a:gd name="connsiteX0" fmla="*/ 2293673 w 2887397"/>
                <a:gd name="connsiteY0" fmla="*/ 1980869 h 2883933"/>
                <a:gd name="connsiteX1" fmla="*/ 2150666 w 2887397"/>
                <a:gd name="connsiteY1" fmla="*/ 1955800 h 2883933"/>
                <a:gd name="connsiteX2" fmla="*/ 2114815 w 2887397"/>
                <a:gd name="connsiteY2" fmla="*/ 1980869 h 2883933"/>
                <a:gd name="connsiteX3" fmla="*/ 1845866 w 2887397"/>
                <a:gd name="connsiteY3" fmla="*/ 2249818 h 2883933"/>
                <a:gd name="connsiteX4" fmla="*/ 1801548 w 2887397"/>
                <a:gd name="connsiteY4" fmla="*/ 2294136 h 2883933"/>
                <a:gd name="connsiteX5" fmla="*/ 1668860 w 2887397"/>
                <a:gd name="connsiteY5" fmla="*/ 2264833 h 2883933"/>
                <a:gd name="connsiteX6" fmla="*/ 1639425 w 2887397"/>
                <a:gd name="connsiteY6" fmla="*/ 2132211 h 2883933"/>
                <a:gd name="connsiteX7" fmla="*/ 1683941 w 2887397"/>
                <a:gd name="connsiteY7" fmla="*/ 2087695 h 2883933"/>
                <a:gd name="connsiteX8" fmla="*/ 2850489 w 2887397"/>
                <a:gd name="connsiteY8" fmla="*/ 921147 h 2883933"/>
                <a:gd name="connsiteX9" fmla="*/ 2887398 w 2887397"/>
                <a:gd name="connsiteY9" fmla="*/ 831718 h 2883933"/>
                <a:gd name="connsiteX10" fmla="*/ 2850489 w 2887397"/>
                <a:gd name="connsiteY10" fmla="*/ 742289 h 2883933"/>
                <a:gd name="connsiteX11" fmla="*/ 2690614 w 2887397"/>
                <a:gd name="connsiteY11" fmla="*/ 726678 h 2883933"/>
                <a:gd name="connsiteX12" fmla="*/ 2671630 w 2887397"/>
                <a:gd name="connsiteY12" fmla="*/ 742289 h 2883933"/>
                <a:gd name="connsiteX13" fmla="*/ 2540860 w 2887397"/>
                <a:gd name="connsiteY13" fmla="*/ 872993 h 2883933"/>
                <a:gd name="connsiteX14" fmla="*/ 2533584 w 2887397"/>
                <a:gd name="connsiteY14" fmla="*/ 880269 h 2883933"/>
                <a:gd name="connsiteX15" fmla="*/ 2373776 w 2887397"/>
                <a:gd name="connsiteY15" fmla="*/ 864592 h 2883933"/>
                <a:gd name="connsiteX16" fmla="*/ 2358099 w 2887397"/>
                <a:gd name="connsiteY16" fmla="*/ 704784 h 2883933"/>
                <a:gd name="connsiteX17" fmla="*/ 2365375 w 2887397"/>
                <a:gd name="connsiteY17" fmla="*/ 697508 h 2883933"/>
                <a:gd name="connsiteX18" fmla="*/ 2675864 w 2887397"/>
                <a:gd name="connsiteY18" fmla="*/ 387019 h 2883933"/>
                <a:gd name="connsiteX19" fmla="*/ 2847049 w 2887397"/>
                <a:gd name="connsiteY19" fmla="*/ 215834 h 2883933"/>
                <a:gd name="connsiteX20" fmla="*/ 2883959 w 2887397"/>
                <a:gd name="connsiteY20" fmla="*/ 126339 h 2883933"/>
                <a:gd name="connsiteX21" fmla="*/ 2847049 w 2887397"/>
                <a:gd name="connsiteY21" fmla="*/ 36909 h 2883933"/>
                <a:gd name="connsiteX22" fmla="*/ 2668124 w 2887397"/>
                <a:gd name="connsiteY22" fmla="*/ 36909 h 2883933"/>
                <a:gd name="connsiteX23" fmla="*/ 1495028 w 2887397"/>
                <a:gd name="connsiteY23" fmla="*/ 1210072 h 2883933"/>
                <a:gd name="connsiteX24" fmla="*/ 1495028 w 2887397"/>
                <a:gd name="connsiteY24" fmla="*/ 1388996 h 2883933"/>
                <a:gd name="connsiteX25" fmla="*/ 1673953 w 2887397"/>
                <a:gd name="connsiteY25" fmla="*/ 1388996 h 2883933"/>
                <a:gd name="connsiteX26" fmla="*/ 1733748 w 2887397"/>
                <a:gd name="connsiteY26" fmla="*/ 1329201 h 2883933"/>
                <a:gd name="connsiteX27" fmla="*/ 2047677 w 2887397"/>
                <a:gd name="connsiteY27" fmla="*/ 1015272 h 2883933"/>
                <a:gd name="connsiteX28" fmla="*/ 2051513 w 2887397"/>
                <a:gd name="connsiteY28" fmla="*/ 1011436 h 2883933"/>
                <a:gd name="connsiteX29" fmla="*/ 2211388 w 2887397"/>
                <a:gd name="connsiteY29" fmla="*/ 1027046 h 2883933"/>
                <a:gd name="connsiteX30" fmla="*/ 2248297 w 2887397"/>
                <a:gd name="connsiteY30" fmla="*/ 1116476 h 2883933"/>
                <a:gd name="connsiteX31" fmla="*/ 2226998 w 2887397"/>
                <a:gd name="connsiteY31" fmla="*/ 1186987 h 2883933"/>
                <a:gd name="connsiteX32" fmla="*/ 2223162 w 2887397"/>
                <a:gd name="connsiteY32" fmla="*/ 1190824 h 2883933"/>
                <a:gd name="connsiteX33" fmla="*/ 1909167 w 2887397"/>
                <a:gd name="connsiteY33" fmla="*/ 1504686 h 2883933"/>
                <a:gd name="connsiteX34" fmla="*/ 1781043 w 2887397"/>
                <a:gd name="connsiteY34" fmla="*/ 1632810 h 2883933"/>
                <a:gd name="connsiteX35" fmla="*/ 1484445 w 2887397"/>
                <a:gd name="connsiteY35" fmla="*/ 1929408 h 2883933"/>
                <a:gd name="connsiteX36" fmla="*/ 1463278 w 2887397"/>
                <a:gd name="connsiteY36" fmla="*/ 1950574 h 2883933"/>
                <a:gd name="connsiteX37" fmla="*/ 1303470 w 2887397"/>
                <a:gd name="connsiteY37" fmla="*/ 1934898 h 2883933"/>
                <a:gd name="connsiteX38" fmla="*/ 1287793 w 2887397"/>
                <a:gd name="connsiteY38" fmla="*/ 1775090 h 2883933"/>
                <a:gd name="connsiteX39" fmla="*/ 1308960 w 2887397"/>
                <a:gd name="connsiteY39" fmla="*/ 1753923 h 2883933"/>
                <a:gd name="connsiteX40" fmla="*/ 1388996 w 2887397"/>
                <a:gd name="connsiteY40" fmla="*/ 1673887 h 2883933"/>
                <a:gd name="connsiteX41" fmla="*/ 1404607 w 2887397"/>
                <a:gd name="connsiteY41" fmla="*/ 1654903 h 2883933"/>
                <a:gd name="connsiteX42" fmla="*/ 1425906 w 2887397"/>
                <a:gd name="connsiteY42" fmla="*/ 1584391 h 2883933"/>
                <a:gd name="connsiteX43" fmla="*/ 1388996 w 2887397"/>
                <a:gd name="connsiteY43" fmla="*/ 1494962 h 2883933"/>
                <a:gd name="connsiteX44" fmla="*/ 1210072 w 2887397"/>
                <a:gd name="connsiteY44" fmla="*/ 1494962 h 2883933"/>
                <a:gd name="connsiteX45" fmla="*/ 36909 w 2887397"/>
                <a:gd name="connsiteY45" fmla="*/ 2668125 h 2883933"/>
                <a:gd name="connsiteX46" fmla="*/ 36909 w 2887397"/>
                <a:gd name="connsiteY46" fmla="*/ 2847049 h 2883933"/>
                <a:gd name="connsiteX47" fmla="*/ 215834 w 2887397"/>
                <a:gd name="connsiteY47" fmla="*/ 2847049 h 2883933"/>
                <a:gd name="connsiteX48" fmla="*/ 673034 w 2887397"/>
                <a:gd name="connsiteY48" fmla="*/ 2389849 h 2883933"/>
                <a:gd name="connsiteX49" fmla="*/ 990798 w 2887397"/>
                <a:gd name="connsiteY49" fmla="*/ 2072084 h 2883933"/>
                <a:gd name="connsiteX50" fmla="*/ 991195 w 2887397"/>
                <a:gd name="connsiteY50" fmla="*/ 2071688 h 2883933"/>
                <a:gd name="connsiteX51" fmla="*/ 991063 w 2887397"/>
                <a:gd name="connsiteY51" fmla="*/ 2071952 h 2883933"/>
                <a:gd name="connsiteX52" fmla="*/ 1150673 w 2887397"/>
                <a:gd name="connsiteY52" fmla="*/ 2087761 h 2883933"/>
                <a:gd name="connsiteX53" fmla="*/ 1187582 w 2887397"/>
                <a:gd name="connsiteY53" fmla="*/ 2177190 h 2883933"/>
                <a:gd name="connsiteX54" fmla="*/ 1166482 w 2887397"/>
                <a:gd name="connsiteY54" fmla="*/ 2247371 h 2883933"/>
                <a:gd name="connsiteX55" fmla="*/ 1166746 w 2887397"/>
                <a:gd name="connsiteY55" fmla="*/ 2247239 h 2883933"/>
                <a:gd name="connsiteX56" fmla="*/ 1166349 w 2887397"/>
                <a:gd name="connsiteY56" fmla="*/ 2247636 h 2883933"/>
                <a:gd name="connsiteX57" fmla="*/ 848585 w 2887397"/>
                <a:gd name="connsiteY57" fmla="*/ 2565400 h 2883933"/>
                <a:gd name="connsiteX58" fmla="*/ 752607 w 2887397"/>
                <a:gd name="connsiteY58" fmla="*/ 2661378 h 2883933"/>
                <a:gd name="connsiteX59" fmla="*/ 752607 w 2887397"/>
                <a:gd name="connsiteY59" fmla="*/ 2840302 h 2883933"/>
                <a:gd name="connsiteX60" fmla="*/ 931532 w 2887397"/>
                <a:gd name="connsiteY60" fmla="*/ 2840302 h 2883933"/>
                <a:gd name="connsiteX61" fmla="*/ 1325232 w 2887397"/>
                <a:gd name="connsiteY61" fmla="*/ 2446602 h 2883933"/>
                <a:gd name="connsiteX62" fmla="*/ 1365845 w 2887397"/>
                <a:gd name="connsiteY62" fmla="*/ 2405989 h 2883933"/>
                <a:gd name="connsiteX63" fmla="*/ 1498468 w 2887397"/>
                <a:gd name="connsiteY63" fmla="*/ 2435423 h 2883933"/>
                <a:gd name="connsiteX64" fmla="*/ 1535377 w 2887397"/>
                <a:gd name="connsiteY64" fmla="*/ 2524853 h 2883933"/>
                <a:gd name="connsiteX65" fmla="*/ 1527836 w 2887397"/>
                <a:gd name="connsiteY65" fmla="*/ 2568112 h 2883933"/>
                <a:gd name="connsiteX66" fmla="*/ 1487421 w 2887397"/>
                <a:gd name="connsiteY66" fmla="*/ 2608527 h 2883933"/>
                <a:gd name="connsiteX67" fmla="*/ 1438011 w 2887397"/>
                <a:gd name="connsiteY67" fmla="*/ 2657938 h 2883933"/>
                <a:gd name="connsiteX68" fmla="*/ 1408708 w 2887397"/>
                <a:gd name="connsiteY68" fmla="*/ 2704108 h 2883933"/>
                <a:gd name="connsiteX69" fmla="*/ 1438011 w 2887397"/>
                <a:gd name="connsiteY69" fmla="*/ 2836862 h 2883933"/>
                <a:gd name="connsiteX70" fmla="*/ 1616935 w 2887397"/>
                <a:gd name="connsiteY70" fmla="*/ 2836862 h 2883933"/>
                <a:gd name="connsiteX71" fmla="*/ 2293938 w 2887397"/>
                <a:gd name="connsiteY71" fmla="*/ 2159860 h 2883933"/>
                <a:gd name="connsiteX72" fmla="*/ 2330847 w 2887397"/>
                <a:gd name="connsiteY72" fmla="*/ 2070431 h 2883933"/>
                <a:gd name="connsiteX73" fmla="*/ 2293673 w 2887397"/>
                <a:gd name="connsiteY73" fmla="*/ 1980869 h 28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887397" h="2883933">
                  <a:moveTo>
                    <a:pt x="2293673" y="1980869"/>
                  </a:moveTo>
                  <a:cubicBezTo>
                    <a:pt x="2255176" y="1942372"/>
                    <a:pt x="2197497" y="1934038"/>
                    <a:pt x="2150666" y="1955800"/>
                  </a:cubicBezTo>
                  <a:cubicBezTo>
                    <a:pt x="2137701" y="1961885"/>
                    <a:pt x="2125464" y="1970220"/>
                    <a:pt x="2114815" y="1980869"/>
                  </a:cubicBezTo>
                  <a:lnTo>
                    <a:pt x="1845866" y="2249818"/>
                  </a:lnTo>
                  <a:lnTo>
                    <a:pt x="1801548" y="2294136"/>
                  </a:lnTo>
                  <a:cubicBezTo>
                    <a:pt x="1756833" y="2310276"/>
                    <a:pt x="1704578" y="2300486"/>
                    <a:pt x="1668860" y="2264833"/>
                  </a:cubicBezTo>
                  <a:cubicBezTo>
                    <a:pt x="1633141" y="2229115"/>
                    <a:pt x="1623351" y="2176926"/>
                    <a:pt x="1639425" y="2132211"/>
                  </a:cubicBezTo>
                  <a:lnTo>
                    <a:pt x="1683941" y="2087695"/>
                  </a:lnTo>
                  <a:lnTo>
                    <a:pt x="2850489" y="921147"/>
                  </a:lnTo>
                  <a:cubicBezTo>
                    <a:pt x="2875095" y="896541"/>
                    <a:pt x="2887398" y="864195"/>
                    <a:pt x="2887398" y="831718"/>
                  </a:cubicBezTo>
                  <a:cubicBezTo>
                    <a:pt x="2887398" y="799306"/>
                    <a:pt x="2875029" y="766829"/>
                    <a:pt x="2850489" y="742289"/>
                  </a:cubicBezTo>
                  <a:cubicBezTo>
                    <a:pt x="2807163" y="698963"/>
                    <a:pt x="2739694" y="693804"/>
                    <a:pt x="2690614" y="726678"/>
                  </a:cubicBezTo>
                  <a:cubicBezTo>
                    <a:pt x="2683867" y="731176"/>
                    <a:pt x="2677517" y="736335"/>
                    <a:pt x="2671630" y="742289"/>
                  </a:cubicBezTo>
                  <a:lnTo>
                    <a:pt x="2540860" y="872993"/>
                  </a:lnTo>
                  <a:lnTo>
                    <a:pt x="2533584" y="880269"/>
                  </a:lnTo>
                  <a:cubicBezTo>
                    <a:pt x="2484504" y="913077"/>
                    <a:pt x="2416969" y="907852"/>
                    <a:pt x="2373776" y="864592"/>
                  </a:cubicBezTo>
                  <a:cubicBezTo>
                    <a:pt x="2330516" y="821333"/>
                    <a:pt x="2325291" y="753864"/>
                    <a:pt x="2358099" y="704784"/>
                  </a:cubicBezTo>
                  <a:lnTo>
                    <a:pt x="2365375" y="697508"/>
                  </a:lnTo>
                  <a:lnTo>
                    <a:pt x="2675864" y="387019"/>
                  </a:lnTo>
                  <a:lnTo>
                    <a:pt x="2847049" y="215834"/>
                  </a:lnTo>
                  <a:cubicBezTo>
                    <a:pt x="2871655" y="191228"/>
                    <a:pt x="2883959" y="158750"/>
                    <a:pt x="2883959" y="126339"/>
                  </a:cubicBezTo>
                  <a:cubicBezTo>
                    <a:pt x="2883959" y="93927"/>
                    <a:pt x="2871655" y="61516"/>
                    <a:pt x="2847049" y="36909"/>
                  </a:cubicBezTo>
                  <a:cubicBezTo>
                    <a:pt x="2797837" y="-12303"/>
                    <a:pt x="2717337" y="-12303"/>
                    <a:pt x="2668124" y="36909"/>
                  </a:cubicBezTo>
                  <a:lnTo>
                    <a:pt x="1495028" y="1210072"/>
                  </a:lnTo>
                  <a:cubicBezTo>
                    <a:pt x="1445816" y="1259284"/>
                    <a:pt x="1445816" y="1339784"/>
                    <a:pt x="1495028" y="1388996"/>
                  </a:cubicBezTo>
                  <a:cubicBezTo>
                    <a:pt x="1544175" y="1438143"/>
                    <a:pt x="1624740" y="1438209"/>
                    <a:pt x="1673953" y="1388996"/>
                  </a:cubicBezTo>
                  <a:lnTo>
                    <a:pt x="1733748" y="1329201"/>
                  </a:lnTo>
                  <a:lnTo>
                    <a:pt x="2047677" y="1015272"/>
                  </a:lnTo>
                  <a:lnTo>
                    <a:pt x="2051513" y="1011436"/>
                  </a:lnTo>
                  <a:cubicBezTo>
                    <a:pt x="2100593" y="978495"/>
                    <a:pt x="2168128" y="983721"/>
                    <a:pt x="2211388" y="1027046"/>
                  </a:cubicBezTo>
                  <a:cubicBezTo>
                    <a:pt x="2235994" y="1051653"/>
                    <a:pt x="2248297" y="1083998"/>
                    <a:pt x="2248297" y="1116476"/>
                  </a:cubicBezTo>
                  <a:cubicBezTo>
                    <a:pt x="2248297" y="1141082"/>
                    <a:pt x="2241153" y="1165754"/>
                    <a:pt x="2226998" y="1186987"/>
                  </a:cubicBezTo>
                  <a:lnTo>
                    <a:pt x="2223162" y="1190824"/>
                  </a:lnTo>
                  <a:lnTo>
                    <a:pt x="1909167" y="1504686"/>
                  </a:lnTo>
                  <a:lnTo>
                    <a:pt x="1781043" y="1632810"/>
                  </a:lnTo>
                  <a:lnTo>
                    <a:pt x="1484445" y="1929408"/>
                  </a:lnTo>
                  <a:lnTo>
                    <a:pt x="1463278" y="1950574"/>
                  </a:lnTo>
                  <a:cubicBezTo>
                    <a:pt x="1414198" y="1983383"/>
                    <a:pt x="1346663" y="1978157"/>
                    <a:pt x="1303470" y="1934898"/>
                  </a:cubicBezTo>
                  <a:cubicBezTo>
                    <a:pt x="1260210" y="1891639"/>
                    <a:pt x="1254985" y="1824170"/>
                    <a:pt x="1287793" y="1775090"/>
                  </a:cubicBezTo>
                  <a:lnTo>
                    <a:pt x="1308960" y="1753923"/>
                  </a:lnTo>
                  <a:lnTo>
                    <a:pt x="1388996" y="1673887"/>
                  </a:lnTo>
                  <a:cubicBezTo>
                    <a:pt x="1394950" y="1667933"/>
                    <a:pt x="1400109" y="1661583"/>
                    <a:pt x="1404607" y="1654903"/>
                  </a:cubicBezTo>
                  <a:cubicBezTo>
                    <a:pt x="1418828" y="1633670"/>
                    <a:pt x="1425906" y="1609064"/>
                    <a:pt x="1425906" y="1584391"/>
                  </a:cubicBezTo>
                  <a:cubicBezTo>
                    <a:pt x="1425839" y="1551980"/>
                    <a:pt x="1413602" y="1519568"/>
                    <a:pt x="1388996" y="1494962"/>
                  </a:cubicBezTo>
                  <a:cubicBezTo>
                    <a:pt x="1339784" y="1445749"/>
                    <a:pt x="1259284" y="1445749"/>
                    <a:pt x="1210072" y="1494962"/>
                  </a:cubicBezTo>
                  <a:lnTo>
                    <a:pt x="36909" y="2668125"/>
                  </a:lnTo>
                  <a:cubicBezTo>
                    <a:pt x="-12303" y="2717337"/>
                    <a:pt x="-12303" y="2797836"/>
                    <a:pt x="36909" y="2847049"/>
                  </a:cubicBezTo>
                  <a:cubicBezTo>
                    <a:pt x="86056" y="2896195"/>
                    <a:pt x="166621" y="2896262"/>
                    <a:pt x="215834" y="2847049"/>
                  </a:cubicBezTo>
                  <a:lnTo>
                    <a:pt x="673034" y="2389849"/>
                  </a:lnTo>
                  <a:lnTo>
                    <a:pt x="990798" y="2072084"/>
                  </a:lnTo>
                  <a:lnTo>
                    <a:pt x="991195" y="2071688"/>
                  </a:lnTo>
                  <a:cubicBezTo>
                    <a:pt x="991129" y="2071754"/>
                    <a:pt x="991063" y="2071820"/>
                    <a:pt x="991063" y="2071952"/>
                  </a:cubicBezTo>
                  <a:cubicBezTo>
                    <a:pt x="1040143" y="2039210"/>
                    <a:pt x="1107480" y="2044502"/>
                    <a:pt x="1150673" y="2087761"/>
                  </a:cubicBezTo>
                  <a:cubicBezTo>
                    <a:pt x="1175279" y="2112367"/>
                    <a:pt x="1187516" y="2144779"/>
                    <a:pt x="1187582" y="2177190"/>
                  </a:cubicBezTo>
                  <a:cubicBezTo>
                    <a:pt x="1187582" y="2201730"/>
                    <a:pt x="1180571" y="2226271"/>
                    <a:pt x="1166482" y="2247371"/>
                  </a:cubicBezTo>
                  <a:cubicBezTo>
                    <a:pt x="1166614" y="2247305"/>
                    <a:pt x="1166680" y="2247239"/>
                    <a:pt x="1166746" y="2247239"/>
                  </a:cubicBezTo>
                  <a:lnTo>
                    <a:pt x="1166349" y="2247636"/>
                  </a:lnTo>
                  <a:lnTo>
                    <a:pt x="848585" y="2565400"/>
                  </a:lnTo>
                  <a:lnTo>
                    <a:pt x="752607" y="2661378"/>
                  </a:lnTo>
                  <a:cubicBezTo>
                    <a:pt x="703395" y="2710590"/>
                    <a:pt x="703395" y="2791090"/>
                    <a:pt x="752607" y="2840302"/>
                  </a:cubicBezTo>
                  <a:cubicBezTo>
                    <a:pt x="801820" y="2889515"/>
                    <a:pt x="882319" y="2889515"/>
                    <a:pt x="931532" y="2840302"/>
                  </a:cubicBezTo>
                  <a:lnTo>
                    <a:pt x="1325232" y="2446602"/>
                  </a:lnTo>
                  <a:lnTo>
                    <a:pt x="1365845" y="2405989"/>
                  </a:lnTo>
                  <a:cubicBezTo>
                    <a:pt x="1410560" y="2389915"/>
                    <a:pt x="1462749" y="2399705"/>
                    <a:pt x="1498468" y="2435423"/>
                  </a:cubicBezTo>
                  <a:cubicBezTo>
                    <a:pt x="1523074" y="2460030"/>
                    <a:pt x="1535311" y="2492441"/>
                    <a:pt x="1535377" y="2524853"/>
                  </a:cubicBezTo>
                  <a:cubicBezTo>
                    <a:pt x="1535377" y="2539537"/>
                    <a:pt x="1532797" y="2554155"/>
                    <a:pt x="1527836" y="2568112"/>
                  </a:cubicBezTo>
                  <a:lnTo>
                    <a:pt x="1487421" y="2608527"/>
                  </a:lnTo>
                  <a:lnTo>
                    <a:pt x="1438011" y="2657938"/>
                  </a:lnTo>
                  <a:cubicBezTo>
                    <a:pt x="1424517" y="2671432"/>
                    <a:pt x="1414727" y="2687175"/>
                    <a:pt x="1408708" y="2704108"/>
                  </a:cubicBezTo>
                  <a:cubicBezTo>
                    <a:pt x="1392502" y="2748889"/>
                    <a:pt x="1402292" y="2801144"/>
                    <a:pt x="1438011" y="2836862"/>
                  </a:cubicBezTo>
                  <a:cubicBezTo>
                    <a:pt x="1487223" y="2886075"/>
                    <a:pt x="1567722" y="2886075"/>
                    <a:pt x="1616935" y="2836862"/>
                  </a:cubicBezTo>
                  <a:lnTo>
                    <a:pt x="2293938" y="2159860"/>
                  </a:lnTo>
                  <a:cubicBezTo>
                    <a:pt x="2318544" y="2135254"/>
                    <a:pt x="2330847" y="2102776"/>
                    <a:pt x="2330847" y="2070431"/>
                  </a:cubicBezTo>
                  <a:cubicBezTo>
                    <a:pt x="2330582" y="2037887"/>
                    <a:pt x="2318279" y="2005476"/>
                    <a:pt x="2293673" y="1980869"/>
                  </a:cubicBezTo>
                  <a:close/>
                </a:path>
              </a:pathLst>
            </a:custGeom>
            <a:grpFill/>
            <a:ln w="661" cap="flat">
              <a:noFill/>
              <a:prstDash val="solid"/>
              <a:miter/>
            </a:ln>
          </p:spPr>
          <p:txBody>
            <a:bodyPr rtlCol="0" anchor="ctr"/>
            <a:lstStyle/>
            <a:p>
              <a:endParaRPr lang="en-PK"/>
            </a:p>
          </p:txBody>
        </p:sp>
        <p:sp>
          <p:nvSpPr>
            <p:cNvPr id="23" name="Freeform 22">
              <a:extLst>
                <a:ext uri="{FF2B5EF4-FFF2-40B4-BE49-F238E27FC236}">
                  <a16:creationId xmlns:a16="http://schemas.microsoft.com/office/drawing/2014/main" id="{EEA89930-9F86-0D64-21A1-5D9F5EE68212}"/>
                </a:ext>
              </a:extLst>
            </p:cNvPr>
            <p:cNvSpPr/>
            <p:nvPr/>
          </p:nvSpPr>
          <p:spPr>
            <a:xfrm>
              <a:off x="4057914" y="5544343"/>
              <a:ext cx="805127" cy="805127"/>
            </a:xfrm>
            <a:custGeom>
              <a:avLst/>
              <a:gdLst>
                <a:gd name="connsiteX0" fmla="*/ 768218 w 805127"/>
                <a:gd name="connsiteY0" fmla="*/ 36909 h 805127"/>
                <a:gd name="connsiteX1" fmla="*/ 768218 w 805127"/>
                <a:gd name="connsiteY1" fmla="*/ 36909 h 805127"/>
                <a:gd name="connsiteX2" fmla="*/ 589359 w 805127"/>
                <a:gd name="connsiteY2" fmla="*/ 36909 h 805127"/>
                <a:gd name="connsiteX3" fmla="*/ 36909 w 805127"/>
                <a:gd name="connsiteY3" fmla="*/ 589359 h 805127"/>
                <a:gd name="connsiteX4" fmla="*/ 36909 w 805127"/>
                <a:gd name="connsiteY4" fmla="*/ 768218 h 805127"/>
                <a:gd name="connsiteX5" fmla="*/ 36909 w 805127"/>
                <a:gd name="connsiteY5" fmla="*/ 768218 h 805127"/>
                <a:gd name="connsiteX6" fmla="*/ 215768 w 805127"/>
                <a:gd name="connsiteY6" fmla="*/ 768218 h 805127"/>
                <a:gd name="connsiteX7" fmla="*/ 768218 w 805127"/>
                <a:gd name="connsiteY7" fmla="*/ 215768 h 805127"/>
                <a:gd name="connsiteX8" fmla="*/ 768218 w 805127"/>
                <a:gd name="connsiteY8" fmla="*/ 36909 h 80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127" h="805127">
                  <a:moveTo>
                    <a:pt x="768218" y="36909"/>
                  </a:moveTo>
                  <a:lnTo>
                    <a:pt x="768218" y="36909"/>
                  </a:lnTo>
                  <a:cubicBezTo>
                    <a:pt x="719005" y="-12303"/>
                    <a:pt x="638506" y="-12303"/>
                    <a:pt x="589359" y="36909"/>
                  </a:cubicBezTo>
                  <a:lnTo>
                    <a:pt x="36909" y="589359"/>
                  </a:lnTo>
                  <a:cubicBezTo>
                    <a:pt x="-12303" y="638572"/>
                    <a:pt x="-12303" y="719071"/>
                    <a:pt x="36909" y="768218"/>
                  </a:cubicBezTo>
                  <a:lnTo>
                    <a:pt x="36909" y="768218"/>
                  </a:lnTo>
                  <a:cubicBezTo>
                    <a:pt x="86122" y="817430"/>
                    <a:pt x="166621" y="817430"/>
                    <a:pt x="215768" y="768218"/>
                  </a:cubicBezTo>
                  <a:lnTo>
                    <a:pt x="768218" y="215768"/>
                  </a:lnTo>
                  <a:cubicBezTo>
                    <a:pt x="817430" y="166621"/>
                    <a:pt x="817430" y="86122"/>
                    <a:pt x="768218" y="36909"/>
                  </a:cubicBezTo>
                  <a:close/>
                </a:path>
              </a:pathLst>
            </a:custGeom>
            <a:grpFill/>
            <a:ln w="661" cap="flat">
              <a:noFill/>
              <a:prstDash val="solid"/>
              <a:miter/>
            </a:ln>
          </p:spPr>
          <p:txBody>
            <a:bodyPr rtlCol="0" anchor="ctr"/>
            <a:lstStyle/>
            <a:p>
              <a:endParaRPr lang="en-PK"/>
            </a:p>
          </p:txBody>
        </p:sp>
        <p:sp>
          <p:nvSpPr>
            <p:cNvPr id="24" name="Freeform 23">
              <a:extLst>
                <a:ext uri="{FF2B5EF4-FFF2-40B4-BE49-F238E27FC236}">
                  <a16:creationId xmlns:a16="http://schemas.microsoft.com/office/drawing/2014/main" id="{7127760B-28F4-B10C-92DD-FE1EC6AAE77C}"/>
                </a:ext>
              </a:extLst>
            </p:cNvPr>
            <p:cNvSpPr/>
            <p:nvPr/>
          </p:nvSpPr>
          <p:spPr>
            <a:xfrm>
              <a:off x="1976702" y="5136488"/>
              <a:ext cx="535781" cy="535781"/>
            </a:xfrm>
            <a:custGeom>
              <a:avLst/>
              <a:gdLst>
                <a:gd name="connsiteX0" fmla="*/ 498872 w 535781"/>
                <a:gd name="connsiteY0" fmla="*/ 36909 h 535781"/>
                <a:gd name="connsiteX1" fmla="*/ 498872 w 535781"/>
                <a:gd name="connsiteY1" fmla="*/ 36909 h 535781"/>
                <a:gd name="connsiteX2" fmla="*/ 320014 w 535781"/>
                <a:gd name="connsiteY2" fmla="*/ 36909 h 535781"/>
                <a:gd name="connsiteX3" fmla="*/ 36909 w 535781"/>
                <a:gd name="connsiteY3" fmla="*/ 320014 h 535781"/>
                <a:gd name="connsiteX4" fmla="*/ 36909 w 535781"/>
                <a:gd name="connsiteY4" fmla="*/ 498872 h 535781"/>
                <a:gd name="connsiteX5" fmla="*/ 36909 w 535781"/>
                <a:gd name="connsiteY5" fmla="*/ 498872 h 535781"/>
                <a:gd name="connsiteX6" fmla="*/ 215768 w 535781"/>
                <a:gd name="connsiteY6" fmla="*/ 498872 h 535781"/>
                <a:gd name="connsiteX7" fmla="*/ 498872 w 535781"/>
                <a:gd name="connsiteY7" fmla="*/ 215768 h 535781"/>
                <a:gd name="connsiteX8" fmla="*/ 498872 w 535781"/>
                <a:gd name="connsiteY8" fmla="*/ 36909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1" h="535781">
                  <a:moveTo>
                    <a:pt x="498872" y="36909"/>
                  </a:moveTo>
                  <a:lnTo>
                    <a:pt x="498872" y="36909"/>
                  </a:lnTo>
                  <a:cubicBezTo>
                    <a:pt x="449659" y="-12303"/>
                    <a:pt x="369160" y="-12303"/>
                    <a:pt x="320014" y="36909"/>
                  </a:cubicBezTo>
                  <a:lnTo>
                    <a:pt x="36909" y="320014"/>
                  </a:lnTo>
                  <a:cubicBezTo>
                    <a:pt x="-12303" y="369226"/>
                    <a:pt x="-12303" y="449726"/>
                    <a:pt x="36909" y="498872"/>
                  </a:cubicBezTo>
                  <a:lnTo>
                    <a:pt x="36909" y="498872"/>
                  </a:lnTo>
                  <a:cubicBezTo>
                    <a:pt x="86122" y="548084"/>
                    <a:pt x="166621" y="548084"/>
                    <a:pt x="215768" y="498872"/>
                  </a:cubicBezTo>
                  <a:lnTo>
                    <a:pt x="498872" y="215768"/>
                  </a:lnTo>
                  <a:cubicBezTo>
                    <a:pt x="548084" y="166555"/>
                    <a:pt x="548084" y="86056"/>
                    <a:pt x="498872" y="36909"/>
                  </a:cubicBezTo>
                  <a:close/>
                </a:path>
              </a:pathLst>
            </a:custGeom>
            <a:grpFill/>
            <a:ln w="661" cap="flat">
              <a:noFill/>
              <a:prstDash val="solid"/>
              <a:miter/>
            </a:ln>
          </p:spPr>
          <p:txBody>
            <a:bodyPr rtlCol="0" anchor="ctr"/>
            <a:lstStyle/>
            <a:p>
              <a:endParaRPr lang="en-PK"/>
            </a:p>
          </p:txBody>
        </p:sp>
        <p:sp>
          <p:nvSpPr>
            <p:cNvPr id="25" name="Freeform 24">
              <a:extLst>
                <a:ext uri="{FF2B5EF4-FFF2-40B4-BE49-F238E27FC236}">
                  <a16:creationId xmlns:a16="http://schemas.microsoft.com/office/drawing/2014/main" id="{1A6B15CE-4EA4-E75E-30AA-D1EA9FBB79AC}"/>
                </a:ext>
              </a:extLst>
            </p:cNvPr>
            <p:cNvSpPr/>
            <p:nvPr/>
          </p:nvSpPr>
          <p:spPr>
            <a:xfrm>
              <a:off x="4322431" y="4869854"/>
              <a:ext cx="535781" cy="535781"/>
            </a:xfrm>
            <a:custGeom>
              <a:avLst/>
              <a:gdLst>
                <a:gd name="connsiteX0" fmla="*/ 36909 w 535781"/>
                <a:gd name="connsiteY0" fmla="*/ 498872 h 535781"/>
                <a:gd name="connsiteX1" fmla="*/ 36909 w 535781"/>
                <a:gd name="connsiteY1" fmla="*/ 498872 h 535781"/>
                <a:gd name="connsiteX2" fmla="*/ 215768 w 535781"/>
                <a:gd name="connsiteY2" fmla="*/ 498872 h 535781"/>
                <a:gd name="connsiteX3" fmla="*/ 498872 w 535781"/>
                <a:gd name="connsiteY3" fmla="*/ 215768 h 535781"/>
                <a:gd name="connsiteX4" fmla="*/ 498872 w 535781"/>
                <a:gd name="connsiteY4" fmla="*/ 36909 h 535781"/>
                <a:gd name="connsiteX5" fmla="*/ 498872 w 535781"/>
                <a:gd name="connsiteY5" fmla="*/ 36909 h 535781"/>
                <a:gd name="connsiteX6" fmla="*/ 320014 w 535781"/>
                <a:gd name="connsiteY6" fmla="*/ 36909 h 535781"/>
                <a:gd name="connsiteX7" fmla="*/ 36909 w 535781"/>
                <a:gd name="connsiteY7" fmla="*/ 320014 h 535781"/>
                <a:gd name="connsiteX8" fmla="*/ 36909 w 535781"/>
                <a:gd name="connsiteY8" fmla="*/ 498872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1" h="535781">
                  <a:moveTo>
                    <a:pt x="36909" y="498872"/>
                  </a:moveTo>
                  <a:lnTo>
                    <a:pt x="36909" y="498872"/>
                  </a:lnTo>
                  <a:cubicBezTo>
                    <a:pt x="86122" y="548084"/>
                    <a:pt x="166621" y="548084"/>
                    <a:pt x="215768" y="498872"/>
                  </a:cubicBezTo>
                  <a:lnTo>
                    <a:pt x="498872" y="215768"/>
                  </a:lnTo>
                  <a:cubicBezTo>
                    <a:pt x="548084" y="166555"/>
                    <a:pt x="548084" y="86056"/>
                    <a:pt x="498872" y="36909"/>
                  </a:cubicBezTo>
                  <a:lnTo>
                    <a:pt x="498872" y="36909"/>
                  </a:lnTo>
                  <a:cubicBezTo>
                    <a:pt x="449659" y="-12303"/>
                    <a:pt x="369160" y="-12303"/>
                    <a:pt x="320014" y="36909"/>
                  </a:cubicBezTo>
                  <a:lnTo>
                    <a:pt x="36909" y="320014"/>
                  </a:lnTo>
                  <a:cubicBezTo>
                    <a:pt x="-12303" y="369160"/>
                    <a:pt x="-12303" y="449659"/>
                    <a:pt x="36909" y="498872"/>
                  </a:cubicBezTo>
                  <a:close/>
                </a:path>
              </a:pathLst>
            </a:custGeom>
            <a:grpFill/>
            <a:ln w="661" cap="flat">
              <a:noFill/>
              <a:prstDash val="solid"/>
              <a:miter/>
            </a:ln>
          </p:spPr>
          <p:txBody>
            <a:bodyPr rtlCol="0" anchor="ctr"/>
            <a:lstStyle/>
            <a:p>
              <a:endParaRPr lang="en-PK"/>
            </a:p>
          </p:txBody>
        </p:sp>
      </p:grpSp>
    </p:spTree>
    <p:extLst>
      <p:ext uri="{BB962C8B-B14F-4D97-AF65-F5344CB8AC3E}">
        <p14:creationId xmlns:p14="http://schemas.microsoft.com/office/powerpoint/2010/main" val="940329648"/>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83" r:id="rId3"/>
    <p:sldLayoutId id="2147483664" r:id="rId4"/>
    <p:sldLayoutId id="2147483666" r:id="rId5"/>
    <p:sldLayoutId id="2147483676" r:id="rId6"/>
    <p:sldLayoutId id="2147483714" r:id="rId7"/>
    <p:sldLayoutId id="2147483713" r:id="rId8"/>
    <p:sldLayoutId id="2147483715" r:id="rId9"/>
    <p:sldLayoutId id="2147483716" r:id="rId10"/>
    <p:sldLayoutId id="214748371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49.jp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microsoft.com/office/2007/relationships/hdphoto" Target="../media/hdphoto1.wdp"/><Relationship Id="rId2" Type="http://schemas.openxmlformats.org/officeDocument/2006/relationships/image" Target="../media/image34.jpeg"/><Relationship Id="rId16" Type="http://schemas.openxmlformats.org/officeDocument/2006/relationships/image" Target="../media/image48.png"/><Relationship Id="rId20" Type="http://schemas.openxmlformats.org/officeDocument/2006/relationships/image" Target="../media/image51.emf"/><Relationship Id="rId1" Type="http://schemas.openxmlformats.org/officeDocument/2006/relationships/slideLayout" Target="../slideLayouts/slideLayout4.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jpg"/><Relationship Id="rId19" Type="http://schemas.openxmlformats.org/officeDocument/2006/relationships/image" Target="../media/image50.png"/><Relationship Id="rId4" Type="http://schemas.openxmlformats.org/officeDocument/2006/relationships/image" Target="../media/image36.jpg"/><Relationship Id="rId9" Type="http://schemas.openxmlformats.org/officeDocument/2006/relationships/image" Target="../media/image41.jpg"/><Relationship Id="rId14" Type="http://schemas.openxmlformats.org/officeDocument/2006/relationships/image" Target="../media/image46.png"/></Relationships>
</file>

<file path=ppt/slides/_rels/slide12.xml.rels><?xml version="1.0" encoding="UTF-8" standalone="yes"?>
<Relationships xmlns="http://schemas.openxmlformats.org/package/2006/relationships"><Relationship Id="rId2" Type="http://schemas.openxmlformats.org/officeDocument/2006/relationships/hyperlink" Target="https://www.achievemor.io/contact"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9.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jpe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062825A-DFF0-51BC-745D-0385C479F8B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52" b="1852"/>
          <a:stretch>
            <a:fillRect/>
          </a:stretch>
        </p:blipFill>
        <p:spPr/>
      </p:pic>
      <p:sp>
        <p:nvSpPr>
          <p:cNvPr id="6" name="Rectangle: Rounded Corners 4">
            <a:extLst>
              <a:ext uri="{FF2B5EF4-FFF2-40B4-BE49-F238E27FC236}">
                <a16:creationId xmlns:a16="http://schemas.microsoft.com/office/drawing/2014/main" id="{0F132A7F-519B-2F8C-24AB-7F74F4D30213}"/>
              </a:ext>
            </a:extLst>
          </p:cNvPr>
          <p:cNvSpPr/>
          <p:nvPr/>
        </p:nvSpPr>
        <p:spPr>
          <a:xfrm>
            <a:off x="8290" y="-1"/>
            <a:ext cx="6858000" cy="9906001"/>
          </a:xfrm>
          <a:prstGeom prst="roundRect">
            <a:avLst>
              <a:gd name="adj" fmla="val 0"/>
            </a:avLst>
          </a:prstGeom>
          <a:solidFill>
            <a:schemeClr val="tx2">
              <a:lumMod val="50000"/>
              <a:alpha val="9554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itle 13">
            <a:extLst>
              <a:ext uri="{FF2B5EF4-FFF2-40B4-BE49-F238E27FC236}">
                <a16:creationId xmlns:a16="http://schemas.microsoft.com/office/drawing/2014/main" id="{1238BC4A-4D74-9AE5-5EF0-4E1B520719A9}"/>
              </a:ext>
            </a:extLst>
          </p:cNvPr>
          <p:cNvSpPr txBox="1">
            <a:spLocks/>
          </p:cNvSpPr>
          <p:nvPr/>
        </p:nvSpPr>
        <p:spPr bwMode="auto">
          <a:xfrm>
            <a:off x="2591697" y="7279339"/>
            <a:ext cx="426630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d-ID" sz="4400" b="1" dirty="0">
                <a:solidFill>
                  <a:schemeClr val="bg1"/>
                </a:solidFill>
                <a:latin typeface=""/>
                <a:ea typeface="Roboto" panose="02000000000000000000" pitchFamily="2" charset="0"/>
                <a:cs typeface="Times New Roman" panose="02020603050405020304" pitchFamily="18" charset="0"/>
              </a:rPr>
              <a:t>ACHIEVEMOR</a:t>
            </a:r>
          </a:p>
        </p:txBody>
      </p:sp>
      <p:sp>
        <p:nvSpPr>
          <p:cNvPr id="8" name="TextBox 22">
            <a:extLst>
              <a:ext uri="{FF2B5EF4-FFF2-40B4-BE49-F238E27FC236}">
                <a16:creationId xmlns:a16="http://schemas.microsoft.com/office/drawing/2014/main" id="{4AF5F575-3083-D559-81A9-D39D2CAA2BA4}"/>
              </a:ext>
            </a:extLst>
          </p:cNvPr>
          <p:cNvSpPr txBox="1">
            <a:spLocks noChangeArrowheads="1"/>
          </p:cNvSpPr>
          <p:nvPr/>
        </p:nvSpPr>
        <p:spPr bwMode="auto">
          <a:xfrm>
            <a:off x="2927969" y="8034263"/>
            <a:ext cx="37068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d-ID" sz="1400" dirty="0">
                <a:solidFill>
                  <a:schemeClr val="bg1"/>
                </a:solidFill>
                <a:latin typeface=""/>
                <a:cs typeface="Times New Roman" panose="02020603050405020304" pitchFamily="18" charset="0"/>
              </a:rPr>
              <a:t>Driven By Production, </a:t>
            </a:r>
            <a:r>
              <a:rPr lang="en-US" sz="1400" dirty="0">
                <a:solidFill>
                  <a:schemeClr val="bg1"/>
                </a:solidFill>
                <a:latin typeface=""/>
                <a:cs typeface="Times New Roman" panose="02020603050405020304" pitchFamily="18" charset="0"/>
              </a:rPr>
              <a:t>This is</a:t>
            </a:r>
            <a:r>
              <a:rPr lang="id-ID" sz="1400" dirty="0">
                <a:solidFill>
                  <a:schemeClr val="bg1"/>
                </a:solidFill>
                <a:latin typeface=""/>
                <a:cs typeface="Times New Roman" panose="02020603050405020304" pitchFamily="18" charset="0"/>
              </a:rPr>
              <a:t> Innovation In Real-time!</a:t>
            </a:r>
          </a:p>
        </p:txBody>
      </p:sp>
      <p:sp>
        <p:nvSpPr>
          <p:cNvPr id="9" name="Rectangle 8">
            <a:extLst>
              <a:ext uri="{FF2B5EF4-FFF2-40B4-BE49-F238E27FC236}">
                <a16:creationId xmlns:a16="http://schemas.microsoft.com/office/drawing/2014/main" id="{B3584B7B-1940-9CFE-A6F4-85F4C014D0C4}"/>
              </a:ext>
            </a:extLst>
          </p:cNvPr>
          <p:cNvSpPr/>
          <p:nvPr/>
        </p:nvSpPr>
        <p:spPr>
          <a:xfrm>
            <a:off x="2699369" y="8122179"/>
            <a:ext cx="228600" cy="228600"/>
          </a:xfrm>
          <a:prstGeom prst="rect">
            <a:avLst/>
          </a:prstGeom>
          <a:gradFill>
            <a:gsLst>
              <a:gs pos="0">
                <a:schemeClr val="accent1"/>
              </a:gs>
              <a:gs pos="78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nvGrpSpPr>
          <p:cNvPr id="10" name="Group 9">
            <a:extLst>
              <a:ext uri="{FF2B5EF4-FFF2-40B4-BE49-F238E27FC236}">
                <a16:creationId xmlns:a16="http://schemas.microsoft.com/office/drawing/2014/main" id="{814F4A35-4E11-8BDC-3E3E-F6377E5C879E}"/>
              </a:ext>
            </a:extLst>
          </p:cNvPr>
          <p:cNvGrpSpPr/>
          <p:nvPr/>
        </p:nvGrpSpPr>
        <p:grpSpPr>
          <a:xfrm rot="16200000">
            <a:off x="5858778" y="8804268"/>
            <a:ext cx="711200" cy="711200"/>
            <a:chOff x="8055429" y="1364343"/>
            <a:chExt cx="711200" cy="711200"/>
          </a:xfrm>
        </p:grpSpPr>
        <p:cxnSp>
          <p:nvCxnSpPr>
            <p:cNvPr id="11" name="Straight Connector 10">
              <a:extLst>
                <a:ext uri="{FF2B5EF4-FFF2-40B4-BE49-F238E27FC236}">
                  <a16:creationId xmlns:a16="http://schemas.microsoft.com/office/drawing/2014/main" id="{5FBCA18D-0B2C-950E-F4A7-C82E3535A09B}"/>
                </a:ext>
              </a:extLst>
            </p:cNvPr>
            <p:cNvCxnSpPr/>
            <p:nvPr/>
          </p:nvCxnSpPr>
          <p:spPr>
            <a:xfrm>
              <a:off x="8055429" y="1364343"/>
              <a:ext cx="0" cy="7112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F45FFD4-09D8-6698-6C55-E090D6FCBBCB}"/>
                </a:ext>
              </a:extLst>
            </p:cNvPr>
            <p:cNvCxnSpPr/>
            <p:nvPr/>
          </p:nvCxnSpPr>
          <p:spPr>
            <a:xfrm rot="5400000">
              <a:off x="8411029" y="1705429"/>
              <a:ext cx="0" cy="7112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1E3DDD83-BD83-F1C4-18B4-6E584CFED239}"/>
              </a:ext>
            </a:extLst>
          </p:cNvPr>
          <p:cNvCxnSpPr/>
          <p:nvPr/>
        </p:nvCxnSpPr>
        <p:spPr>
          <a:xfrm>
            <a:off x="2474396" y="437591"/>
            <a:ext cx="0" cy="90799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4" name="Picture Placeholder 5">
            <a:extLst>
              <a:ext uri="{FF2B5EF4-FFF2-40B4-BE49-F238E27FC236}">
                <a16:creationId xmlns:a16="http://schemas.microsoft.com/office/drawing/2014/main" id="{7FF13DED-654A-9984-15B8-B1E9D9883EEE}"/>
              </a:ext>
            </a:extLst>
          </p:cNvPr>
          <p:cNvPicPr>
            <a:picLocks noChangeAspect="1"/>
          </p:cNvPicPr>
          <p:nvPr/>
        </p:nvPicPr>
        <p:blipFill>
          <a:blip r:embed="rId3">
            <a:extLst>
              <a:ext uri="{28A0092B-C50C-407E-A947-70E740481C1C}">
                <a14:useLocalDpi xmlns:a14="http://schemas.microsoft.com/office/drawing/2010/main" val="0"/>
              </a:ext>
            </a:extLst>
          </a:blip>
          <a:srcRect l="39888" r="39888"/>
          <a:stretch>
            <a:fillRect/>
          </a:stretch>
        </p:blipFill>
        <p:spPr>
          <a:xfrm>
            <a:off x="419319" y="437591"/>
            <a:ext cx="1830105" cy="9077877"/>
          </a:xfrm>
          <a:prstGeom prst="rect">
            <a:avLst/>
          </a:prstGeom>
          <a:noFill/>
        </p:spPr>
      </p:pic>
      <p:grpSp>
        <p:nvGrpSpPr>
          <p:cNvPr id="15" name="Graphic 3">
            <a:extLst>
              <a:ext uri="{FF2B5EF4-FFF2-40B4-BE49-F238E27FC236}">
                <a16:creationId xmlns:a16="http://schemas.microsoft.com/office/drawing/2014/main" id="{70205A45-B9CC-1BCD-E038-0905A005BF22}"/>
              </a:ext>
            </a:extLst>
          </p:cNvPr>
          <p:cNvGrpSpPr/>
          <p:nvPr/>
        </p:nvGrpSpPr>
        <p:grpSpPr>
          <a:xfrm>
            <a:off x="2732029" y="6070877"/>
            <a:ext cx="1128765" cy="1132168"/>
            <a:chOff x="1971931" y="3463379"/>
            <a:chExt cx="2891110" cy="2899825"/>
          </a:xfrm>
          <a:gradFill flip="none" rotWithShape="1">
            <a:gsLst>
              <a:gs pos="0">
                <a:schemeClr val="accent1"/>
              </a:gs>
              <a:gs pos="78000">
                <a:schemeClr val="accent2"/>
              </a:gs>
            </a:gsLst>
            <a:lin ang="8100000" scaled="1"/>
            <a:tileRect/>
          </a:gradFill>
        </p:grpSpPr>
        <p:sp>
          <p:nvSpPr>
            <p:cNvPr id="16" name="Freeform 15">
              <a:extLst>
                <a:ext uri="{FF2B5EF4-FFF2-40B4-BE49-F238E27FC236}">
                  <a16:creationId xmlns:a16="http://schemas.microsoft.com/office/drawing/2014/main" id="{05CE3C1F-8DB1-DBDA-FCBD-68602D680552}"/>
                </a:ext>
              </a:extLst>
            </p:cNvPr>
            <p:cNvSpPr/>
            <p:nvPr/>
          </p:nvSpPr>
          <p:spPr>
            <a:xfrm>
              <a:off x="1971931" y="3463379"/>
              <a:ext cx="2207824" cy="1618514"/>
            </a:xfrm>
            <a:custGeom>
              <a:avLst/>
              <a:gdLst>
                <a:gd name="connsiteX0" fmla="*/ 2170981 w 2207824"/>
                <a:gd name="connsiteY0" fmla="*/ 42681 h 1618514"/>
                <a:gd name="connsiteX1" fmla="*/ 1992056 w 2207824"/>
                <a:gd name="connsiteY1" fmla="*/ 42681 h 1618514"/>
                <a:gd name="connsiteX2" fmla="*/ 1564159 w 2207824"/>
                <a:gd name="connsiteY2" fmla="*/ 470578 h 1618514"/>
                <a:gd name="connsiteX3" fmla="*/ 1510052 w 2207824"/>
                <a:gd name="connsiteY3" fmla="*/ 524685 h 1618514"/>
                <a:gd name="connsiteX4" fmla="*/ 1371939 w 2207824"/>
                <a:gd name="connsiteY4" fmla="*/ 497433 h 1618514"/>
                <a:gd name="connsiteX5" fmla="*/ 1344687 w 2207824"/>
                <a:gd name="connsiteY5" fmla="*/ 359321 h 1618514"/>
                <a:gd name="connsiteX6" fmla="*/ 1398794 w 2207824"/>
                <a:gd name="connsiteY6" fmla="*/ 305213 h 1618514"/>
                <a:gd name="connsiteX7" fmla="*/ 1482402 w 2207824"/>
                <a:gd name="connsiteY7" fmla="*/ 221605 h 1618514"/>
                <a:gd name="connsiteX8" fmla="*/ 1509655 w 2207824"/>
                <a:gd name="connsiteY8" fmla="*/ 180793 h 1618514"/>
                <a:gd name="connsiteX9" fmla="*/ 1519312 w 2207824"/>
                <a:gd name="connsiteY9" fmla="*/ 132110 h 1618514"/>
                <a:gd name="connsiteX10" fmla="*/ 1482402 w 2207824"/>
                <a:gd name="connsiteY10" fmla="*/ 42681 h 1618514"/>
                <a:gd name="connsiteX11" fmla="*/ 1303478 w 2207824"/>
                <a:gd name="connsiteY11" fmla="*/ 42681 h 1618514"/>
                <a:gd name="connsiteX12" fmla="*/ 862550 w 2207824"/>
                <a:gd name="connsiteY12" fmla="*/ 483609 h 1618514"/>
                <a:gd name="connsiteX13" fmla="*/ 809567 w 2207824"/>
                <a:gd name="connsiteY13" fmla="*/ 536592 h 1618514"/>
                <a:gd name="connsiteX14" fmla="*/ 681972 w 2207824"/>
                <a:gd name="connsiteY14" fmla="*/ 505569 h 1618514"/>
                <a:gd name="connsiteX15" fmla="*/ 650949 w 2207824"/>
                <a:gd name="connsiteY15" fmla="*/ 377974 h 1618514"/>
                <a:gd name="connsiteX16" fmla="*/ 703932 w 2207824"/>
                <a:gd name="connsiteY16" fmla="*/ 324991 h 1618514"/>
                <a:gd name="connsiteX17" fmla="*/ 813205 w 2207824"/>
                <a:gd name="connsiteY17" fmla="*/ 215718 h 1618514"/>
                <a:gd name="connsiteX18" fmla="*/ 844228 w 2207824"/>
                <a:gd name="connsiteY18" fmla="*/ 164455 h 1618514"/>
                <a:gd name="connsiteX19" fmla="*/ 850114 w 2207824"/>
                <a:gd name="connsiteY19" fmla="*/ 126289 h 1618514"/>
                <a:gd name="connsiteX20" fmla="*/ 813205 w 2207824"/>
                <a:gd name="connsiteY20" fmla="*/ 36860 h 1618514"/>
                <a:gd name="connsiteX21" fmla="*/ 634347 w 2207824"/>
                <a:gd name="connsiteY21" fmla="*/ 36860 h 1618514"/>
                <a:gd name="connsiteX22" fmla="*/ 36918 w 2207824"/>
                <a:gd name="connsiteY22" fmla="*/ 634289 h 1618514"/>
                <a:gd name="connsiteX23" fmla="*/ 36851 w 2207824"/>
                <a:gd name="connsiteY23" fmla="*/ 813147 h 1618514"/>
                <a:gd name="connsiteX24" fmla="*/ 164447 w 2207824"/>
                <a:gd name="connsiteY24" fmla="*/ 844170 h 1618514"/>
                <a:gd name="connsiteX25" fmla="*/ 215710 w 2207824"/>
                <a:gd name="connsiteY25" fmla="*/ 813147 h 1618514"/>
                <a:gd name="connsiteX26" fmla="*/ 338476 w 2207824"/>
                <a:gd name="connsiteY26" fmla="*/ 690381 h 1618514"/>
                <a:gd name="connsiteX27" fmla="*/ 392253 w 2207824"/>
                <a:gd name="connsiteY27" fmla="*/ 636604 h 1618514"/>
                <a:gd name="connsiteX28" fmla="*/ 519848 w 2207824"/>
                <a:gd name="connsiteY28" fmla="*/ 667626 h 1618514"/>
                <a:gd name="connsiteX29" fmla="*/ 556758 w 2207824"/>
                <a:gd name="connsiteY29" fmla="*/ 757056 h 1618514"/>
                <a:gd name="connsiteX30" fmla="*/ 550871 w 2207824"/>
                <a:gd name="connsiteY30" fmla="*/ 795222 h 1618514"/>
                <a:gd name="connsiteX31" fmla="*/ 497094 w 2207824"/>
                <a:gd name="connsiteY31" fmla="*/ 848998 h 1618514"/>
                <a:gd name="connsiteX32" fmla="*/ 56166 w 2207824"/>
                <a:gd name="connsiteY32" fmla="*/ 1289927 h 1618514"/>
                <a:gd name="connsiteX33" fmla="*/ 56166 w 2207824"/>
                <a:gd name="connsiteY33" fmla="*/ 1468851 h 1618514"/>
                <a:gd name="connsiteX34" fmla="*/ 235091 w 2207824"/>
                <a:gd name="connsiteY34" fmla="*/ 1468851 h 1618514"/>
                <a:gd name="connsiteX35" fmla="*/ 1047560 w 2207824"/>
                <a:gd name="connsiteY35" fmla="*/ 656382 h 1618514"/>
                <a:gd name="connsiteX36" fmla="*/ 1073687 w 2207824"/>
                <a:gd name="connsiteY36" fmla="*/ 630254 h 1618514"/>
                <a:gd name="connsiteX37" fmla="*/ 1211866 w 2207824"/>
                <a:gd name="connsiteY37" fmla="*/ 657440 h 1618514"/>
                <a:gd name="connsiteX38" fmla="*/ 1248709 w 2207824"/>
                <a:gd name="connsiteY38" fmla="*/ 746869 h 1618514"/>
                <a:gd name="connsiteX39" fmla="*/ 1239052 w 2207824"/>
                <a:gd name="connsiteY39" fmla="*/ 795552 h 1618514"/>
                <a:gd name="connsiteX40" fmla="*/ 1212924 w 2207824"/>
                <a:gd name="connsiteY40" fmla="*/ 821680 h 1618514"/>
                <a:gd name="connsiteX41" fmla="*/ 631899 w 2207824"/>
                <a:gd name="connsiteY41" fmla="*/ 1402705 h 1618514"/>
                <a:gd name="connsiteX42" fmla="*/ 631899 w 2207824"/>
                <a:gd name="connsiteY42" fmla="*/ 1581630 h 1618514"/>
                <a:gd name="connsiteX43" fmla="*/ 810824 w 2207824"/>
                <a:gd name="connsiteY43" fmla="*/ 1581630 h 1618514"/>
                <a:gd name="connsiteX44" fmla="*/ 2170915 w 2207824"/>
                <a:gd name="connsiteY44" fmla="*/ 221539 h 1618514"/>
                <a:gd name="connsiteX45" fmla="*/ 2207824 w 2207824"/>
                <a:gd name="connsiteY45" fmla="*/ 132044 h 1618514"/>
                <a:gd name="connsiteX46" fmla="*/ 2170981 w 2207824"/>
                <a:gd name="connsiteY46" fmla="*/ 42681 h 16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07824" h="1618514">
                  <a:moveTo>
                    <a:pt x="2170981" y="42681"/>
                  </a:moveTo>
                  <a:cubicBezTo>
                    <a:pt x="2121768" y="-6532"/>
                    <a:pt x="2041269" y="-6532"/>
                    <a:pt x="1992056" y="42681"/>
                  </a:cubicBezTo>
                  <a:lnTo>
                    <a:pt x="1564159" y="470578"/>
                  </a:lnTo>
                  <a:lnTo>
                    <a:pt x="1510052" y="524685"/>
                  </a:lnTo>
                  <a:cubicBezTo>
                    <a:pt x="1464146" y="543669"/>
                    <a:pt x="1409113" y="534541"/>
                    <a:pt x="1371939" y="497433"/>
                  </a:cubicBezTo>
                  <a:cubicBezTo>
                    <a:pt x="1334765" y="460259"/>
                    <a:pt x="1325703" y="405160"/>
                    <a:pt x="1344687" y="359321"/>
                  </a:cubicBezTo>
                  <a:lnTo>
                    <a:pt x="1398794" y="305213"/>
                  </a:lnTo>
                  <a:lnTo>
                    <a:pt x="1482402" y="221605"/>
                  </a:lnTo>
                  <a:cubicBezTo>
                    <a:pt x="1494441" y="209567"/>
                    <a:pt x="1503503" y="195676"/>
                    <a:pt x="1509655" y="180793"/>
                  </a:cubicBezTo>
                  <a:cubicBezTo>
                    <a:pt x="1516137" y="165249"/>
                    <a:pt x="1519312" y="148646"/>
                    <a:pt x="1519312" y="132110"/>
                  </a:cubicBezTo>
                  <a:cubicBezTo>
                    <a:pt x="1519312" y="99698"/>
                    <a:pt x="1507009" y="67287"/>
                    <a:pt x="1482402" y="42681"/>
                  </a:cubicBezTo>
                  <a:cubicBezTo>
                    <a:pt x="1433190" y="-6532"/>
                    <a:pt x="1352691" y="-6532"/>
                    <a:pt x="1303478" y="42681"/>
                  </a:cubicBezTo>
                  <a:lnTo>
                    <a:pt x="862550" y="483609"/>
                  </a:lnTo>
                  <a:lnTo>
                    <a:pt x="809567" y="536592"/>
                  </a:lnTo>
                  <a:cubicBezTo>
                    <a:pt x="765977" y="550284"/>
                    <a:pt x="716302" y="539965"/>
                    <a:pt x="681972" y="505569"/>
                  </a:cubicBezTo>
                  <a:cubicBezTo>
                    <a:pt x="647576" y="471173"/>
                    <a:pt x="637257" y="421564"/>
                    <a:pt x="650949" y="377974"/>
                  </a:cubicBezTo>
                  <a:lnTo>
                    <a:pt x="703932" y="324991"/>
                  </a:lnTo>
                  <a:lnTo>
                    <a:pt x="813205" y="215718"/>
                  </a:lnTo>
                  <a:cubicBezTo>
                    <a:pt x="828022" y="200901"/>
                    <a:pt x="838341" y="183240"/>
                    <a:pt x="844228" y="164455"/>
                  </a:cubicBezTo>
                  <a:cubicBezTo>
                    <a:pt x="848196" y="152086"/>
                    <a:pt x="850114" y="139187"/>
                    <a:pt x="850114" y="126289"/>
                  </a:cubicBezTo>
                  <a:cubicBezTo>
                    <a:pt x="850048" y="93877"/>
                    <a:pt x="837811" y="61466"/>
                    <a:pt x="813205" y="36860"/>
                  </a:cubicBezTo>
                  <a:cubicBezTo>
                    <a:pt x="764059" y="-12287"/>
                    <a:pt x="683559" y="-12287"/>
                    <a:pt x="634347" y="36860"/>
                  </a:cubicBezTo>
                  <a:lnTo>
                    <a:pt x="36918" y="634289"/>
                  </a:lnTo>
                  <a:cubicBezTo>
                    <a:pt x="-12295" y="683501"/>
                    <a:pt x="-12295" y="764001"/>
                    <a:pt x="36851" y="813147"/>
                  </a:cubicBezTo>
                  <a:cubicBezTo>
                    <a:pt x="71247" y="847543"/>
                    <a:pt x="120857" y="857928"/>
                    <a:pt x="164447" y="844170"/>
                  </a:cubicBezTo>
                  <a:cubicBezTo>
                    <a:pt x="183232" y="838283"/>
                    <a:pt x="200893" y="827964"/>
                    <a:pt x="215710" y="813147"/>
                  </a:cubicBezTo>
                  <a:lnTo>
                    <a:pt x="338476" y="690381"/>
                  </a:lnTo>
                  <a:lnTo>
                    <a:pt x="392253" y="636604"/>
                  </a:lnTo>
                  <a:cubicBezTo>
                    <a:pt x="435843" y="622912"/>
                    <a:pt x="485519" y="633231"/>
                    <a:pt x="519848" y="667626"/>
                  </a:cubicBezTo>
                  <a:cubicBezTo>
                    <a:pt x="544455" y="692233"/>
                    <a:pt x="556758" y="724578"/>
                    <a:pt x="556758" y="757056"/>
                  </a:cubicBezTo>
                  <a:cubicBezTo>
                    <a:pt x="556758" y="769954"/>
                    <a:pt x="554773" y="782852"/>
                    <a:pt x="550871" y="795222"/>
                  </a:cubicBezTo>
                  <a:lnTo>
                    <a:pt x="497094" y="848998"/>
                  </a:lnTo>
                  <a:lnTo>
                    <a:pt x="56166" y="1289927"/>
                  </a:lnTo>
                  <a:cubicBezTo>
                    <a:pt x="6954" y="1339139"/>
                    <a:pt x="6954" y="1419638"/>
                    <a:pt x="56166" y="1468851"/>
                  </a:cubicBezTo>
                  <a:cubicBezTo>
                    <a:pt x="105312" y="1517997"/>
                    <a:pt x="185878" y="1518063"/>
                    <a:pt x="235091" y="1468851"/>
                  </a:cubicBezTo>
                  <a:lnTo>
                    <a:pt x="1047560" y="656382"/>
                  </a:lnTo>
                  <a:lnTo>
                    <a:pt x="1073687" y="630254"/>
                  </a:lnTo>
                  <a:cubicBezTo>
                    <a:pt x="1119593" y="611204"/>
                    <a:pt x="1174626" y="620266"/>
                    <a:pt x="1211866" y="657440"/>
                  </a:cubicBezTo>
                  <a:cubicBezTo>
                    <a:pt x="1236472" y="682046"/>
                    <a:pt x="1248709" y="714458"/>
                    <a:pt x="1248709" y="746869"/>
                  </a:cubicBezTo>
                  <a:cubicBezTo>
                    <a:pt x="1248709" y="763472"/>
                    <a:pt x="1245534" y="780008"/>
                    <a:pt x="1239052" y="795552"/>
                  </a:cubicBezTo>
                  <a:lnTo>
                    <a:pt x="1212924" y="821680"/>
                  </a:lnTo>
                  <a:lnTo>
                    <a:pt x="631899" y="1402705"/>
                  </a:lnTo>
                  <a:cubicBezTo>
                    <a:pt x="582687" y="1451918"/>
                    <a:pt x="582687" y="1532417"/>
                    <a:pt x="631899" y="1581630"/>
                  </a:cubicBezTo>
                  <a:cubicBezTo>
                    <a:pt x="681046" y="1630776"/>
                    <a:pt x="761611" y="1630842"/>
                    <a:pt x="810824" y="1581630"/>
                  </a:cubicBezTo>
                  <a:lnTo>
                    <a:pt x="2170915" y="221539"/>
                  </a:lnTo>
                  <a:cubicBezTo>
                    <a:pt x="2195521" y="196933"/>
                    <a:pt x="2207824" y="164455"/>
                    <a:pt x="2207824" y="132044"/>
                  </a:cubicBezTo>
                  <a:cubicBezTo>
                    <a:pt x="2207890" y="99632"/>
                    <a:pt x="2195587" y="67221"/>
                    <a:pt x="2170981" y="42681"/>
                  </a:cubicBezTo>
                  <a:close/>
                </a:path>
              </a:pathLst>
            </a:custGeom>
            <a:grpFill/>
            <a:ln w="661" cap="flat">
              <a:noFill/>
              <a:prstDash val="solid"/>
              <a:miter/>
            </a:ln>
          </p:spPr>
          <p:txBody>
            <a:bodyPr rtlCol="0" anchor="ctr"/>
            <a:lstStyle/>
            <a:p>
              <a:endParaRPr lang="en-PK"/>
            </a:p>
          </p:txBody>
        </p:sp>
        <p:sp>
          <p:nvSpPr>
            <p:cNvPr id="17" name="Freeform 16">
              <a:extLst>
                <a:ext uri="{FF2B5EF4-FFF2-40B4-BE49-F238E27FC236}">
                  <a16:creationId xmlns:a16="http://schemas.microsoft.com/office/drawing/2014/main" id="{ABA922F2-C170-305E-98D9-11CE12138475}"/>
                </a:ext>
              </a:extLst>
            </p:cNvPr>
            <p:cNvSpPr/>
            <p:nvPr/>
          </p:nvSpPr>
          <p:spPr>
            <a:xfrm>
              <a:off x="1974254" y="3479270"/>
              <a:ext cx="2887397" cy="2883933"/>
            </a:xfrm>
            <a:custGeom>
              <a:avLst/>
              <a:gdLst>
                <a:gd name="connsiteX0" fmla="*/ 2293673 w 2887397"/>
                <a:gd name="connsiteY0" fmla="*/ 1980869 h 2883933"/>
                <a:gd name="connsiteX1" fmla="*/ 2150666 w 2887397"/>
                <a:gd name="connsiteY1" fmla="*/ 1955800 h 2883933"/>
                <a:gd name="connsiteX2" fmla="*/ 2114815 w 2887397"/>
                <a:gd name="connsiteY2" fmla="*/ 1980869 h 2883933"/>
                <a:gd name="connsiteX3" fmla="*/ 1845866 w 2887397"/>
                <a:gd name="connsiteY3" fmla="*/ 2249818 h 2883933"/>
                <a:gd name="connsiteX4" fmla="*/ 1801548 w 2887397"/>
                <a:gd name="connsiteY4" fmla="*/ 2294136 h 2883933"/>
                <a:gd name="connsiteX5" fmla="*/ 1668860 w 2887397"/>
                <a:gd name="connsiteY5" fmla="*/ 2264833 h 2883933"/>
                <a:gd name="connsiteX6" fmla="*/ 1639425 w 2887397"/>
                <a:gd name="connsiteY6" fmla="*/ 2132211 h 2883933"/>
                <a:gd name="connsiteX7" fmla="*/ 1683941 w 2887397"/>
                <a:gd name="connsiteY7" fmla="*/ 2087695 h 2883933"/>
                <a:gd name="connsiteX8" fmla="*/ 2850489 w 2887397"/>
                <a:gd name="connsiteY8" fmla="*/ 921147 h 2883933"/>
                <a:gd name="connsiteX9" fmla="*/ 2887398 w 2887397"/>
                <a:gd name="connsiteY9" fmla="*/ 831718 h 2883933"/>
                <a:gd name="connsiteX10" fmla="*/ 2850489 w 2887397"/>
                <a:gd name="connsiteY10" fmla="*/ 742289 h 2883933"/>
                <a:gd name="connsiteX11" fmla="*/ 2690614 w 2887397"/>
                <a:gd name="connsiteY11" fmla="*/ 726678 h 2883933"/>
                <a:gd name="connsiteX12" fmla="*/ 2671630 w 2887397"/>
                <a:gd name="connsiteY12" fmla="*/ 742289 h 2883933"/>
                <a:gd name="connsiteX13" fmla="*/ 2540860 w 2887397"/>
                <a:gd name="connsiteY13" fmla="*/ 872993 h 2883933"/>
                <a:gd name="connsiteX14" fmla="*/ 2533584 w 2887397"/>
                <a:gd name="connsiteY14" fmla="*/ 880269 h 2883933"/>
                <a:gd name="connsiteX15" fmla="*/ 2373776 w 2887397"/>
                <a:gd name="connsiteY15" fmla="*/ 864592 h 2883933"/>
                <a:gd name="connsiteX16" fmla="*/ 2358099 w 2887397"/>
                <a:gd name="connsiteY16" fmla="*/ 704784 h 2883933"/>
                <a:gd name="connsiteX17" fmla="*/ 2365375 w 2887397"/>
                <a:gd name="connsiteY17" fmla="*/ 697508 h 2883933"/>
                <a:gd name="connsiteX18" fmla="*/ 2675864 w 2887397"/>
                <a:gd name="connsiteY18" fmla="*/ 387019 h 2883933"/>
                <a:gd name="connsiteX19" fmla="*/ 2847049 w 2887397"/>
                <a:gd name="connsiteY19" fmla="*/ 215834 h 2883933"/>
                <a:gd name="connsiteX20" fmla="*/ 2883959 w 2887397"/>
                <a:gd name="connsiteY20" fmla="*/ 126339 h 2883933"/>
                <a:gd name="connsiteX21" fmla="*/ 2847049 w 2887397"/>
                <a:gd name="connsiteY21" fmla="*/ 36909 h 2883933"/>
                <a:gd name="connsiteX22" fmla="*/ 2668124 w 2887397"/>
                <a:gd name="connsiteY22" fmla="*/ 36909 h 2883933"/>
                <a:gd name="connsiteX23" fmla="*/ 1495028 w 2887397"/>
                <a:gd name="connsiteY23" fmla="*/ 1210072 h 2883933"/>
                <a:gd name="connsiteX24" fmla="*/ 1495028 w 2887397"/>
                <a:gd name="connsiteY24" fmla="*/ 1388996 h 2883933"/>
                <a:gd name="connsiteX25" fmla="*/ 1673953 w 2887397"/>
                <a:gd name="connsiteY25" fmla="*/ 1388996 h 2883933"/>
                <a:gd name="connsiteX26" fmla="*/ 1733748 w 2887397"/>
                <a:gd name="connsiteY26" fmla="*/ 1329201 h 2883933"/>
                <a:gd name="connsiteX27" fmla="*/ 2047677 w 2887397"/>
                <a:gd name="connsiteY27" fmla="*/ 1015272 h 2883933"/>
                <a:gd name="connsiteX28" fmla="*/ 2051513 w 2887397"/>
                <a:gd name="connsiteY28" fmla="*/ 1011436 h 2883933"/>
                <a:gd name="connsiteX29" fmla="*/ 2211388 w 2887397"/>
                <a:gd name="connsiteY29" fmla="*/ 1027046 h 2883933"/>
                <a:gd name="connsiteX30" fmla="*/ 2248297 w 2887397"/>
                <a:gd name="connsiteY30" fmla="*/ 1116476 h 2883933"/>
                <a:gd name="connsiteX31" fmla="*/ 2226998 w 2887397"/>
                <a:gd name="connsiteY31" fmla="*/ 1186987 h 2883933"/>
                <a:gd name="connsiteX32" fmla="*/ 2223162 w 2887397"/>
                <a:gd name="connsiteY32" fmla="*/ 1190824 h 2883933"/>
                <a:gd name="connsiteX33" fmla="*/ 1909167 w 2887397"/>
                <a:gd name="connsiteY33" fmla="*/ 1504686 h 2883933"/>
                <a:gd name="connsiteX34" fmla="*/ 1781043 w 2887397"/>
                <a:gd name="connsiteY34" fmla="*/ 1632810 h 2883933"/>
                <a:gd name="connsiteX35" fmla="*/ 1484445 w 2887397"/>
                <a:gd name="connsiteY35" fmla="*/ 1929408 h 2883933"/>
                <a:gd name="connsiteX36" fmla="*/ 1463278 w 2887397"/>
                <a:gd name="connsiteY36" fmla="*/ 1950574 h 2883933"/>
                <a:gd name="connsiteX37" fmla="*/ 1303470 w 2887397"/>
                <a:gd name="connsiteY37" fmla="*/ 1934898 h 2883933"/>
                <a:gd name="connsiteX38" fmla="*/ 1287793 w 2887397"/>
                <a:gd name="connsiteY38" fmla="*/ 1775090 h 2883933"/>
                <a:gd name="connsiteX39" fmla="*/ 1308960 w 2887397"/>
                <a:gd name="connsiteY39" fmla="*/ 1753923 h 2883933"/>
                <a:gd name="connsiteX40" fmla="*/ 1388996 w 2887397"/>
                <a:gd name="connsiteY40" fmla="*/ 1673887 h 2883933"/>
                <a:gd name="connsiteX41" fmla="*/ 1404607 w 2887397"/>
                <a:gd name="connsiteY41" fmla="*/ 1654903 h 2883933"/>
                <a:gd name="connsiteX42" fmla="*/ 1425906 w 2887397"/>
                <a:gd name="connsiteY42" fmla="*/ 1584391 h 2883933"/>
                <a:gd name="connsiteX43" fmla="*/ 1388996 w 2887397"/>
                <a:gd name="connsiteY43" fmla="*/ 1494962 h 2883933"/>
                <a:gd name="connsiteX44" fmla="*/ 1210072 w 2887397"/>
                <a:gd name="connsiteY44" fmla="*/ 1494962 h 2883933"/>
                <a:gd name="connsiteX45" fmla="*/ 36909 w 2887397"/>
                <a:gd name="connsiteY45" fmla="*/ 2668125 h 2883933"/>
                <a:gd name="connsiteX46" fmla="*/ 36909 w 2887397"/>
                <a:gd name="connsiteY46" fmla="*/ 2847049 h 2883933"/>
                <a:gd name="connsiteX47" fmla="*/ 215834 w 2887397"/>
                <a:gd name="connsiteY47" fmla="*/ 2847049 h 2883933"/>
                <a:gd name="connsiteX48" fmla="*/ 673034 w 2887397"/>
                <a:gd name="connsiteY48" fmla="*/ 2389849 h 2883933"/>
                <a:gd name="connsiteX49" fmla="*/ 990798 w 2887397"/>
                <a:gd name="connsiteY49" fmla="*/ 2072084 h 2883933"/>
                <a:gd name="connsiteX50" fmla="*/ 991195 w 2887397"/>
                <a:gd name="connsiteY50" fmla="*/ 2071688 h 2883933"/>
                <a:gd name="connsiteX51" fmla="*/ 991063 w 2887397"/>
                <a:gd name="connsiteY51" fmla="*/ 2071952 h 2883933"/>
                <a:gd name="connsiteX52" fmla="*/ 1150673 w 2887397"/>
                <a:gd name="connsiteY52" fmla="*/ 2087761 h 2883933"/>
                <a:gd name="connsiteX53" fmla="*/ 1187582 w 2887397"/>
                <a:gd name="connsiteY53" fmla="*/ 2177190 h 2883933"/>
                <a:gd name="connsiteX54" fmla="*/ 1166482 w 2887397"/>
                <a:gd name="connsiteY54" fmla="*/ 2247371 h 2883933"/>
                <a:gd name="connsiteX55" fmla="*/ 1166746 w 2887397"/>
                <a:gd name="connsiteY55" fmla="*/ 2247239 h 2883933"/>
                <a:gd name="connsiteX56" fmla="*/ 1166349 w 2887397"/>
                <a:gd name="connsiteY56" fmla="*/ 2247636 h 2883933"/>
                <a:gd name="connsiteX57" fmla="*/ 848585 w 2887397"/>
                <a:gd name="connsiteY57" fmla="*/ 2565400 h 2883933"/>
                <a:gd name="connsiteX58" fmla="*/ 752607 w 2887397"/>
                <a:gd name="connsiteY58" fmla="*/ 2661378 h 2883933"/>
                <a:gd name="connsiteX59" fmla="*/ 752607 w 2887397"/>
                <a:gd name="connsiteY59" fmla="*/ 2840302 h 2883933"/>
                <a:gd name="connsiteX60" fmla="*/ 931532 w 2887397"/>
                <a:gd name="connsiteY60" fmla="*/ 2840302 h 2883933"/>
                <a:gd name="connsiteX61" fmla="*/ 1325232 w 2887397"/>
                <a:gd name="connsiteY61" fmla="*/ 2446602 h 2883933"/>
                <a:gd name="connsiteX62" fmla="*/ 1365845 w 2887397"/>
                <a:gd name="connsiteY62" fmla="*/ 2405989 h 2883933"/>
                <a:gd name="connsiteX63" fmla="*/ 1498468 w 2887397"/>
                <a:gd name="connsiteY63" fmla="*/ 2435423 h 2883933"/>
                <a:gd name="connsiteX64" fmla="*/ 1535377 w 2887397"/>
                <a:gd name="connsiteY64" fmla="*/ 2524853 h 2883933"/>
                <a:gd name="connsiteX65" fmla="*/ 1527836 w 2887397"/>
                <a:gd name="connsiteY65" fmla="*/ 2568112 h 2883933"/>
                <a:gd name="connsiteX66" fmla="*/ 1487421 w 2887397"/>
                <a:gd name="connsiteY66" fmla="*/ 2608527 h 2883933"/>
                <a:gd name="connsiteX67" fmla="*/ 1438011 w 2887397"/>
                <a:gd name="connsiteY67" fmla="*/ 2657938 h 2883933"/>
                <a:gd name="connsiteX68" fmla="*/ 1408708 w 2887397"/>
                <a:gd name="connsiteY68" fmla="*/ 2704108 h 2883933"/>
                <a:gd name="connsiteX69" fmla="*/ 1438011 w 2887397"/>
                <a:gd name="connsiteY69" fmla="*/ 2836862 h 2883933"/>
                <a:gd name="connsiteX70" fmla="*/ 1616935 w 2887397"/>
                <a:gd name="connsiteY70" fmla="*/ 2836862 h 2883933"/>
                <a:gd name="connsiteX71" fmla="*/ 2293938 w 2887397"/>
                <a:gd name="connsiteY71" fmla="*/ 2159860 h 2883933"/>
                <a:gd name="connsiteX72" fmla="*/ 2330847 w 2887397"/>
                <a:gd name="connsiteY72" fmla="*/ 2070431 h 2883933"/>
                <a:gd name="connsiteX73" fmla="*/ 2293673 w 2887397"/>
                <a:gd name="connsiteY73" fmla="*/ 1980869 h 28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887397" h="2883933">
                  <a:moveTo>
                    <a:pt x="2293673" y="1980869"/>
                  </a:moveTo>
                  <a:cubicBezTo>
                    <a:pt x="2255176" y="1942372"/>
                    <a:pt x="2197497" y="1934038"/>
                    <a:pt x="2150666" y="1955800"/>
                  </a:cubicBezTo>
                  <a:cubicBezTo>
                    <a:pt x="2137701" y="1961885"/>
                    <a:pt x="2125464" y="1970220"/>
                    <a:pt x="2114815" y="1980869"/>
                  </a:cubicBezTo>
                  <a:lnTo>
                    <a:pt x="1845866" y="2249818"/>
                  </a:lnTo>
                  <a:lnTo>
                    <a:pt x="1801548" y="2294136"/>
                  </a:lnTo>
                  <a:cubicBezTo>
                    <a:pt x="1756833" y="2310276"/>
                    <a:pt x="1704578" y="2300486"/>
                    <a:pt x="1668860" y="2264833"/>
                  </a:cubicBezTo>
                  <a:cubicBezTo>
                    <a:pt x="1633141" y="2229115"/>
                    <a:pt x="1623351" y="2176926"/>
                    <a:pt x="1639425" y="2132211"/>
                  </a:cubicBezTo>
                  <a:lnTo>
                    <a:pt x="1683941" y="2087695"/>
                  </a:lnTo>
                  <a:lnTo>
                    <a:pt x="2850489" y="921147"/>
                  </a:lnTo>
                  <a:cubicBezTo>
                    <a:pt x="2875095" y="896541"/>
                    <a:pt x="2887398" y="864195"/>
                    <a:pt x="2887398" y="831718"/>
                  </a:cubicBezTo>
                  <a:cubicBezTo>
                    <a:pt x="2887398" y="799306"/>
                    <a:pt x="2875029" y="766829"/>
                    <a:pt x="2850489" y="742289"/>
                  </a:cubicBezTo>
                  <a:cubicBezTo>
                    <a:pt x="2807163" y="698963"/>
                    <a:pt x="2739694" y="693804"/>
                    <a:pt x="2690614" y="726678"/>
                  </a:cubicBezTo>
                  <a:cubicBezTo>
                    <a:pt x="2683867" y="731176"/>
                    <a:pt x="2677517" y="736335"/>
                    <a:pt x="2671630" y="742289"/>
                  </a:cubicBezTo>
                  <a:lnTo>
                    <a:pt x="2540860" y="872993"/>
                  </a:lnTo>
                  <a:lnTo>
                    <a:pt x="2533584" y="880269"/>
                  </a:lnTo>
                  <a:cubicBezTo>
                    <a:pt x="2484504" y="913077"/>
                    <a:pt x="2416969" y="907852"/>
                    <a:pt x="2373776" y="864592"/>
                  </a:cubicBezTo>
                  <a:cubicBezTo>
                    <a:pt x="2330516" y="821333"/>
                    <a:pt x="2325291" y="753864"/>
                    <a:pt x="2358099" y="704784"/>
                  </a:cubicBezTo>
                  <a:lnTo>
                    <a:pt x="2365375" y="697508"/>
                  </a:lnTo>
                  <a:lnTo>
                    <a:pt x="2675864" y="387019"/>
                  </a:lnTo>
                  <a:lnTo>
                    <a:pt x="2847049" y="215834"/>
                  </a:lnTo>
                  <a:cubicBezTo>
                    <a:pt x="2871655" y="191228"/>
                    <a:pt x="2883959" y="158750"/>
                    <a:pt x="2883959" y="126339"/>
                  </a:cubicBezTo>
                  <a:cubicBezTo>
                    <a:pt x="2883959" y="93927"/>
                    <a:pt x="2871655" y="61516"/>
                    <a:pt x="2847049" y="36909"/>
                  </a:cubicBezTo>
                  <a:cubicBezTo>
                    <a:pt x="2797837" y="-12303"/>
                    <a:pt x="2717337" y="-12303"/>
                    <a:pt x="2668124" y="36909"/>
                  </a:cubicBezTo>
                  <a:lnTo>
                    <a:pt x="1495028" y="1210072"/>
                  </a:lnTo>
                  <a:cubicBezTo>
                    <a:pt x="1445816" y="1259284"/>
                    <a:pt x="1445816" y="1339784"/>
                    <a:pt x="1495028" y="1388996"/>
                  </a:cubicBezTo>
                  <a:cubicBezTo>
                    <a:pt x="1544175" y="1438143"/>
                    <a:pt x="1624740" y="1438209"/>
                    <a:pt x="1673953" y="1388996"/>
                  </a:cubicBezTo>
                  <a:lnTo>
                    <a:pt x="1733748" y="1329201"/>
                  </a:lnTo>
                  <a:lnTo>
                    <a:pt x="2047677" y="1015272"/>
                  </a:lnTo>
                  <a:lnTo>
                    <a:pt x="2051513" y="1011436"/>
                  </a:lnTo>
                  <a:cubicBezTo>
                    <a:pt x="2100593" y="978495"/>
                    <a:pt x="2168128" y="983721"/>
                    <a:pt x="2211388" y="1027046"/>
                  </a:cubicBezTo>
                  <a:cubicBezTo>
                    <a:pt x="2235994" y="1051653"/>
                    <a:pt x="2248297" y="1083998"/>
                    <a:pt x="2248297" y="1116476"/>
                  </a:cubicBezTo>
                  <a:cubicBezTo>
                    <a:pt x="2248297" y="1141082"/>
                    <a:pt x="2241153" y="1165754"/>
                    <a:pt x="2226998" y="1186987"/>
                  </a:cubicBezTo>
                  <a:lnTo>
                    <a:pt x="2223162" y="1190824"/>
                  </a:lnTo>
                  <a:lnTo>
                    <a:pt x="1909167" y="1504686"/>
                  </a:lnTo>
                  <a:lnTo>
                    <a:pt x="1781043" y="1632810"/>
                  </a:lnTo>
                  <a:lnTo>
                    <a:pt x="1484445" y="1929408"/>
                  </a:lnTo>
                  <a:lnTo>
                    <a:pt x="1463278" y="1950574"/>
                  </a:lnTo>
                  <a:cubicBezTo>
                    <a:pt x="1414198" y="1983383"/>
                    <a:pt x="1346663" y="1978157"/>
                    <a:pt x="1303470" y="1934898"/>
                  </a:cubicBezTo>
                  <a:cubicBezTo>
                    <a:pt x="1260210" y="1891639"/>
                    <a:pt x="1254985" y="1824170"/>
                    <a:pt x="1287793" y="1775090"/>
                  </a:cubicBezTo>
                  <a:lnTo>
                    <a:pt x="1308960" y="1753923"/>
                  </a:lnTo>
                  <a:lnTo>
                    <a:pt x="1388996" y="1673887"/>
                  </a:lnTo>
                  <a:cubicBezTo>
                    <a:pt x="1394950" y="1667933"/>
                    <a:pt x="1400109" y="1661583"/>
                    <a:pt x="1404607" y="1654903"/>
                  </a:cubicBezTo>
                  <a:cubicBezTo>
                    <a:pt x="1418828" y="1633670"/>
                    <a:pt x="1425906" y="1609064"/>
                    <a:pt x="1425906" y="1584391"/>
                  </a:cubicBezTo>
                  <a:cubicBezTo>
                    <a:pt x="1425839" y="1551980"/>
                    <a:pt x="1413602" y="1519568"/>
                    <a:pt x="1388996" y="1494962"/>
                  </a:cubicBezTo>
                  <a:cubicBezTo>
                    <a:pt x="1339784" y="1445749"/>
                    <a:pt x="1259284" y="1445749"/>
                    <a:pt x="1210072" y="1494962"/>
                  </a:cubicBezTo>
                  <a:lnTo>
                    <a:pt x="36909" y="2668125"/>
                  </a:lnTo>
                  <a:cubicBezTo>
                    <a:pt x="-12303" y="2717337"/>
                    <a:pt x="-12303" y="2797836"/>
                    <a:pt x="36909" y="2847049"/>
                  </a:cubicBezTo>
                  <a:cubicBezTo>
                    <a:pt x="86056" y="2896195"/>
                    <a:pt x="166621" y="2896262"/>
                    <a:pt x="215834" y="2847049"/>
                  </a:cubicBezTo>
                  <a:lnTo>
                    <a:pt x="673034" y="2389849"/>
                  </a:lnTo>
                  <a:lnTo>
                    <a:pt x="990798" y="2072084"/>
                  </a:lnTo>
                  <a:lnTo>
                    <a:pt x="991195" y="2071688"/>
                  </a:lnTo>
                  <a:cubicBezTo>
                    <a:pt x="991129" y="2071754"/>
                    <a:pt x="991063" y="2071820"/>
                    <a:pt x="991063" y="2071952"/>
                  </a:cubicBezTo>
                  <a:cubicBezTo>
                    <a:pt x="1040143" y="2039210"/>
                    <a:pt x="1107480" y="2044502"/>
                    <a:pt x="1150673" y="2087761"/>
                  </a:cubicBezTo>
                  <a:cubicBezTo>
                    <a:pt x="1175279" y="2112367"/>
                    <a:pt x="1187516" y="2144779"/>
                    <a:pt x="1187582" y="2177190"/>
                  </a:cubicBezTo>
                  <a:cubicBezTo>
                    <a:pt x="1187582" y="2201730"/>
                    <a:pt x="1180571" y="2226271"/>
                    <a:pt x="1166482" y="2247371"/>
                  </a:cubicBezTo>
                  <a:cubicBezTo>
                    <a:pt x="1166614" y="2247305"/>
                    <a:pt x="1166680" y="2247239"/>
                    <a:pt x="1166746" y="2247239"/>
                  </a:cubicBezTo>
                  <a:lnTo>
                    <a:pt x="1166349" y="2247636"/>
                  </a:lnTo>
                  <a:lnTo>
                    <a:pt x="848585" y="2565400"/>
                  </a:lnTo>
                  <a:lnTo>
                    <a:pt x="752607" y="2661378"/>
                  </a:lnTo>
                  <a:cubicBezTo>
                    <a:pt x="703395" y="2710590"/>
                    <a:pt x="703395" y="2791090"/>
                    <a:pt x="752607" y="2840302"/>
                  </a:cubicBezTo>
                  <a:cubicBezTo>
                    <a:pt x="801820" y="2889515"/>
                    <a:pt x="882319" y="2889515"/>
                    <a:pt x="931532" y="2840302"/>
                  </a:cubicBezTo>
                  <a:lnTo>
                    <a:pt x="1325232" y="2446602"/>
                  </a:lnTo>
                  <a:lnTo>
                    <a:pt x="1365845" y="2405989"/>
                  </a:lnTo>
                  <a:cubicBezTo>
                    <a:pt x="1410560" y="2389915"/>
                    <a:pt x="1462749" y="2399705"/>
                    <a:pt x="1498468" y="2435423"/>
                  </a:cubicBezTo>
                  <a:cubicBezTo>
                    <a:pt x="1523074" y="2460030"/>
                    <a:pt x="1535311" y="2492441"/>
                    <a:pt x="1535377" y="2524853"/>
                  </a:cubicBezTo>
                  <a:cubicBezTo>
                    <a:pt x="1535377" y="2539537"/>
                    <a:pt x="1532797" y="2554155"/>
                    <a:pt x="1527836" y="2568112"/>
                  </a:cubicBezTo>
                  <a:lnTo>
                    <a:pt x="1487421" y="2608527"/>
                  </a:lnTo>
                  <a:lnTo>
                    <a:pt x="1438011" y="2657938"/>
                  </a:lnTo>
                  <a:cubicBezTo>
                    <a:pt x="1424517" y="2671432"/>
                    <a:pt x="1414727" y="2687175"/>
                    <a:pt x="1408708" y="2704108"/>
                  </a:cubicBezTo>
                  <a:cubicBezTo>
                    <a:pt x="1392502" y="2748889"/>
                    <a:pt x="1402292" y="2801144"/>
                    <a:pt x="1438011" y="2836862"/>
                  </a:cubicBezTo>
                  <a:cubicBezTo>
                    <a:pt x="1487223" y="2886075"/>
                    <a:pt x="1567722" y="2886075"/>
                    <a:pt x="1616935" y="2836862"/>
                  </a:cubicBezTo>
                  <a:lnTo>
                    <a:pt x="2293938" y="2159860"/>
                  </a:lnTo>
                  <a:cubicBezTo>
                    <a:pt x="2318544" y="2135254"/>
                    <a:pt x="2330847" y="2102776"/>
                    <a:pt x="2330847" y="2070431"/>
                  </a:cubicBezTo>
                  <a:cubicBezTo>
                    <a:pt x="2330582" y="2037887"/>
                    <a:pt x="2318279" y="2005476"/>
                    <a:pt x="2293673" y="1980869"/>
                  </a:cubicBezTo>
                  <a:close/>
                </a:path>
              </a:pathLst>
            </a:custGeom>
            <a:grpFill/>
            <a:ln w="661" cap="flat">
              <a:noFill/>
              <a:prstDash val="solid"/>
              <a:miter/>
            </a:ln>
          </p:spPr>
          <p:txBody>
            <a:bodyPr rtlCol="0" anchor="ctr"/>
            <a:lstStyle/>
            <a:p>
              <a:endParaRPr lang="en-PK"/>
            </a:p>
          </p:txBody>
        </p:sp>
        <p:sp>
          <p:nvSpPr>
            <p:cNvPr id="18" name="Freeform 17">
              <a:extLst>
                <a:ext uri="{FF2B5EF4-FFF2-40B4-BE49-F238E27FC236}">
                  <a16:creationId xmlns:a16="http://schemas.microsoft.com/office/drawing/2014/main" id="{D143786A-8E82-04A7-14CA-0BFB050E8E55}"/>
                </a:ext>
              </a:extLst>
            </p:cNvPr>
            <p:cNvSpPr/>
            <p:nvPr/>
          </p:nvSpPr>
          <p:spPr>
            <a:xfrm>
              <a:off x="4057914" y="5544343"/>
              <a:ext cx="805127" cy="805127"/>
            </a:xfrm>
            <a:custGeom>
              <a:avLst/>
              <a:gdLst>
                <a:gd name="connsiteX0" fmla="*/ 768218 w 805127"/>
                <a:gd name="connsiteY0" fmla="*/ 36909 h 805127"/>
                <a:gd name="connsiteX1" fmla="*/ 768218 w 805127"/>
                <a:gd name="connsiteY1" fmla="*/ 36909 h 805127"/>
                <a:gd name="connsiteX2" fmla="*/ 589359 w 805127"/>
                <a:gd name="connsiteY2" fmla="*/ 36909 h 805127"/>
                <a:gd name="connsiteX3" fmla="*/ 36909 w 805127"/>
                <a:gd name="connsiteY3" fmla="*/ 589359 h 805127"/>
                <a:gd name="connsiteX4" fmla="*/ 36909 w 805127"/>
                <a:gd name="connsiteY4" fmla="*/ 768218 h 805127"/>
                <a:gd name="connsiteX5" fmla="*/ 36909 w 805127"/>
                <a:gd name="connsiteY5" fmla="*/ 768218 h 805127"/>
                <a:gd name="connsiteX6" fmla="*/ 215768 w 805127"/>
                <a:gd name="connsiteY6" fmla="*/ 768218 h 805127"/>
                <a:gd name="connsiteX7" fmla="*/ 768218 w 805127"/>
                <a:gd name="connsiteY7" fmla="*/ 215768 h 805127"/>
                <a:gd name="connsiteX8" fmla="*/ 768218 w 805127"/>
                <a:gd name="connsiteY8" fmla="*/ 36909 h 80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127" h="805127">
                  <a:moveTo>
                    <a:pt x="768218" y="36909"/>
                  </a:moveTo>
                  <a:lnTo>
                    <a:pt x="768218" y="36909"/>
                  </a:lnTo>
                  <a:cubicBezTo>
                    <a:pt x="719005" y="-12303"/>
                    <a:pt x="638506" y="-12303"/>
                    <a:pt x="589359" y="36909"/>
                  </a:cubicBezTo>
                  <a:lnTo>
                    <a:pt x="36909" y="589359"/>
                  </a:lnTo>
                  <a:cubicBezTo>
                    <a:pt x="-12303" y="638572"/>
                    <a:pt x="-12303" y="719071"/>
                    <a:pt x="36909" y="768218"/>
                  </a:cubicBezTo>
                  <a:lnTo>
                    <a:pt x="36909" y="768218"/>
                  </a:lnTo>
                  <a:cubicBezTo>
                    <a:pt x="86122" y="817430"/>
                    <a:pt x="166621" y="817430"/>
                    <a:pt x="215768" y="768218"/>
                  </a:cubicBezTo>
                  <a:lnTo>
                    <a:pt x="768218" y="215768"/>
                  </a:lnTo>
                  <a:cubicBezTo>
                    <a:pt x="817430" y="166621"/>
                    <a:pt x="817430" y="86122"/>
                    <a:pt x="768218" y="36909"/>
                  </a:cubicBezTo>
                  <a:close/>
                </a:path>
              </a:pathLst>
            </a:custGeom>
            <a:grpFill/>
            <a:ln w="661" cap="flat">
              <a:noFill/>
              <a:prstDash val="solid"/>
              <a:miter/>
            </a:ln>
          </p:spPr>
          <p:txBody>
            <a:bodyPr rtlCol="0" anchor="ctr"/>
            <a:lstStyle/>
            <a:p>
              <a:endParaRPr lang="en-PK"/>
            </a:p>
          </p:txBody>
        </p:sp>
        <p:sp>
          <p:nvSpPr>
            <p:cNvPr id="19" name="Freeform 18">
              <a:extLst>
                <a:ext uri="{FF2B5EF4-FFF2-40B4-BE49-F238E27FC236}">
                  <a16:creationId xmlns:a16="http://schemas.microsoft.com/office/drawing/2014/main" id="{A4A31C3F-8A19-1580-85D2-C94FBEC0C78D}"/>
                </a:ext>
              </a:extLst>
            </p:cNvPr>
            <p:cNvSpPr/>
            <p:nvPr/>
          </p:nvSpPr>
          <p:spPr>
            <a:xfrm>
              <a:off x="1976702" y="5136488"/>
              <a:ext cx="535781" cy="535781"/>
            </a:xfrm>
            <a:custGeom>
              <a:avLst/>
              <a:gdLst>
                <a:gd name="connsiteX0" fmla="*/ 498872 w 535781"/>
                <a:gd name="connsiteY0" fmla="*/ 36909 h 535781"/>
                <a:gd name="connsiteX1" fmla="*/ 498872 w 535781"/>
                <a:gd name="connsiteY1" fmla="*/ 36909 h 535781"/>
                <a:gd name="connsiteX2" fmla="*/ 320014 w 535781"/>
                <a:gd name="connsiteY2" fmla="*/ 36909 h 535781"/>
                <a:gd name="connsiteX3" fmla="*/ 36909 w 535781"/>
                <a:gd name="connsiteY3" fmla="*/ 320014 h 535781"/>
                <a:gd name="connsiteX4" fmla="*/ 36909 w 535781"/>
                <a:gd name="connsiteY4" fmla="*/ 498872 h 535781"/>
                <a:gd name="connsiteX5" fmla="*/ 36909 w 535781"/>
                <a:gd name="connsiteY5" fmla="*/ 498872 h 535781"/>
                <a:gd name="connsiteX6" fmla="*/ 215768 w 535781"/>
                <a:gd name="connsiteY6" fmla="*/ 498872 h 535781"/>
                <a:gd name="connsiteX7" fmla="*/ 498872 w 535781"/>
                <a:gd name="connsiteY7" fmla="*/ 215768 h 535781"/>
                <a:gd name="connsiteX8" fmla="*/ 498872 w 535781"/>
                <a:gd name="connsiteY8" fmla="*/ 36909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1" h="535781">
                  <a:moveTo>
                    <a:pt x="498872" y="36909"/>
                  </a:moveTo>
                  <a:lnTo>
                    <a:pt x="498872" y="36909"/>
                  </a:lnTo>
                  <a:cubicBezTo>
                    <a:pt x="449659" y="-12303"/>
                    <a:pt x="369160" y="-12303"/>
                    <a:pt x="320014" y="36909"/>
                  </a:cubicBezTo>
                  <a:lnTo>
                    <a:pt x="36909" y="320014"/>
                  </a:lnTo>
                  <a:cubicBezTo>
                    <a:pt x="-12303" y="369226"/>
                    <a:pt x="-12303" y="449726"/>
                    <a:pt x="36909" y="498872"/>
                  </a:cubicBezTo>
                  <a:lnTo>
                    <a:pt x="36909" y="498872"/>
                  </a:lnTo>
                  <a:cubicBezTo>
                    <a:pt x="86122" y="548084"/>
                    <a:pt x="166621" y="548084"/>
                    <a:pt x="215768" y="498872"/>
                  </a:cubicBezTo>
                  <a:lnTo>
                    <a:pt x="498872" y="215768"/>
                  </a:lnTo>
                  <a:cubicBezTo>
                    <a:pt x="548084" y="166555"/>
                    <a:pt x="548084" y="86056"/>
                    <a:pt x="498872" y="36909"/>
                  </a:cubicBezTo>
                  <a:close/>
                </a:path>
              </a:pathLst>
            </a:custGeom>
            <a:grpFill/>
            <a:ln w="661" cap="flat">
              <a:noFill/>
              <a:prstDash val="solid"/>
              <a:miter/>
            </a:ln>
          </p:spPr>
          <p:txBody>
            <a:bodyPr rtlCol="0" anchor="ctr"/>
            <a:lstStyle/>
            <a:p>
              <a:endParaRPr lang="en-PK"/>
            </a:p>
          </p:txBody>
        </p:sp>
        <p:sp>
          <p:nvSpPr>
            <p:cNvPr id="20" name="Freeform 19">
              <a:extLst>
                <a:ext uri="{FF2B5EF4-FFF2-40B4-BE49-F238E27FC236}">
                  <a16:creationId xmlns:a16="http://schemas.microsoft.com/office/drawing/2014/main" id="{546302F4-827E-4C78-1952-65134904458F}"/>
                </a:ext>
              </a:extLst>
            </p:cNvPr>
            <p:cNvSpPr/>
            <p:nvPr/>
          </p:nvSpPr>
          <p:spPr>
            <a:xfrm>
              <a:off x="4322431" y="4869854"/>
              <a:ext cx="535781" cy="535781"/>
            </a:xfrm>
            <a:custGeom>
              <a:avLst/>
              <a:gdLst>
                <a:gd name="connsiteX0" fmla="*/ 36909 w 535781"/>
                <a:gd name="connsiteY0" fmla="*/ 498872 h 535781"/>
                <a:gd name="connsiteX1" fmla="*/ 36909 w 535781"/>
                <a:gd name="connsiteY1" fmla="*/ 498872 h 535781"/>
                <a:gd name="connsiteX2" fmla="*/ 215768 w 535781"/>
                <a:gd name="connsiteY2" fmla="*/ 498872 h 535781"/>
                <a:gd name="connsiteX3" fmla="*/ 498872 w 535781"/>
                <a:gd name="connsiteY3" fmla="*/ 215768 h 535781"/>
                <a:gd name="connsiteX4" fmla="*/ 498872 w 535781"/>
                <a:gd name="connsiteY4" fmla="*/ 36909 h 535781"/>
                <a:gd name="connsiteX5" fmla="*/ 498872 w 535781"/>
                <a:gd name="connsiteY5" fmla="*/ 36909 h 535781"/>
                <a:gd name="connsiteX6" fmla="*/ 320014 w 535781"/>
                <a:gd name="connsiteY6" fmla="*/ 36909 h 535781"/>
                <a:gd name="connsiteX7" fmla="*/ 36909 w 535781"/>
                <a:gd name="connsiteY7" fmla="*/ 320014 h 535781"/>
                <a:gd name="connsiteX8" fmla="*/ 36909 w 535781"/>
                <a:gd name="connsiteY8" fmla="*/ 498872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1" h="535781">
                  <a:moveTo>
                    <a:pt x="36909" y="498872"/>
                  </a:moveTo>
                  <a:lnTo>
                    <a:pt x="36909" y="498872"/>
                  </a:lnTo>
                  <a:cubicBezTo>
                    <a:pt x="86122" y="548084"/>
                    <a:pt x="166621" y="548084"/>
                    <a:pt x="215768" y="498872"/>
                  </a:cubicBezTo>
                  <a:lnTo>
                    <a:pt x="498872" y="215768"/>
                  </a:lnTo>
                  <a:cubicBezTo>
                    <a:pt x="548084" y="166555"/>
                    <a:pt x="548084" y="86056"/>
                    <a:pt x="498872" y="36909"/>
                  </a:cubicBezTo>
                  <a:lnTo>
                    <a:pt x="498872" y="36909"/>
                  </a:lnTo>
                  <a:cubicBezTo>
                    <a:pt x="449659" y="-12303"/>
                    <a:pt x="369160" y="-12303"/>
                    <a:pt x="320014" y="36909"/>
                  </a:cubicBezTo>
                  <a:lnTo>
                    <a:pt x="36909" y="320014"/>
                  </a:lnTo>
                  <a:cubicBezTo>
                    <a:pt x="-12303" y="369160"/>
                    <a:pt x="-12303" y="449659"/>
                    <a:pt x="36909" y="498872"/>
                  </a:cubicBezTo>
                  <a:close/>
                </a:path>
              </a:pathLst>
            </a:custGeom>
            <a:grpFill/>
            <a:ln w="661" cap="flat">
              <a:noFill/>
              <a:prstDash val="solid"/>
              <a:miter/>
            </a:ln>
          </p:spPr>
          <p:txBody>
            <a:bodyPr rtlCol="0" anchor="ctr"/>
            <a:lstStyle/>
            <a:p>
              <a:endParaRPr lang="en-PK"/>
            </a:p>
          </p:txBody>
        </p:sp>
      </p:grpSp>
      <p:pic>
        <p:nvPicPr>
          <p:cNvPr id="21" name="Picture 20">
            <a:extLst>
              <a:ext uri="{FF2B5EF4-FFF2-40B4-BE49-F238E27FC236}">
                <a16:creationId xmlns:a16="http://schemas.microsoft.com/office/drawing/2014/main" id="{1D532836-11A9-1EDD-87AE-96D54FFB42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9867" y="437591"/>
            <a:ext cx="1080111" cy="1080111"/>
          </a:xfrm>
          <a:prstGeom prst="rect">
            <a:avLst/>
          </a:prstGeom>
        </p:spPr>
      </p:pic>
      <p:sp>
        <p:nvSpPr>
          <p:cNvPr id="22" name="Rectangle 21">
            <a:extLst>
              <a:ext uri="{FF2B5EF4-FFF2-40B4-BE49-F238E27FC236}">
                <a16:creationId xmlns:a16="http://schemas.microsoft.com/office/drawing/2014/main" id="{82B8A3B3-C859-4B6A-6284-F4DFEFF22E77}"/>
              </a:ext>
            </a:extLst>
          </p:cNvPr>
          <p:cNvSpPr/>
          <p:nvPr/>
        </p:nvSpPr>
        <p:spPr>
          <a:xfrm>
            <a:off x="2591697" y="8803704"/>
            <a:ext cx="32670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600" dirty="0">
                <a:solidFill>
                  <a:schemeClr val="bg1"/>
                </a:solidFill>
                <a:latin typeface="BigNoodleTitling" panose="02000708030402040100" pitchFamily="2" charset="77"/>
                <a:ea typeface="BOLTZZ Sans" pitchFamily="2" charset="0"/>
                <a:cs typeface="Times New Roman" panose="02020603050405020304" pitchFamily="18" charset="0"/>
              </a:rPr>
              <a:t>ACCELERATE</a:t>
            </a:r>
            <a:r>
              <a:rPr lang="en-US" sz="3600" dirty="0">
                <a:solidFill>
                  <a:schemeClr val="tx1">
                    <a:lumMod val="85000"/>
                    <a:lumOff val="15000"/>
                  </a:schemeClr>
                </a:solidFill>
                <a:latin typeface="BigNoodleTitling" panose="02000708030402040100" pitchFamily="2" charset="77"/>
                <a:cs typeface="Times New Roman" panose="02020603050405020304" pitchFamily="18" charset="0"/>
              </a:rPr>
              <a:t> </a:t>
            </a:r>
            <a:r>
              <a:rPr lang="en-US" sz="3600" dirty="0">
                <a:gradFill>
                  <a:gsLst>
                    <a:gs pos="0">
                      <a:schemeClr val="accent1"/>
                    </a:gs>
                    <a:gs pos="78000">
                      <a:schemeClr val="accent2"/>
                    </a:gs>
                  </a:gsLst>
                  <a:lin ang="8100000" scaled="1"/>
                </a:gradFill>
                <a:latin typeface="BigNoodleTitling" panose="02000708030402040100" pitchFamily="2" charset="77"/>
                <a:cs typeface="Times New Roman" panose="02020603050405020304" pitchFamily="18" charset="0"/>
              </a:rPr>
              <a:t>PURPOSE</a:t>
            </a:r>
            <a:endParaRPr lang="en-GB" sz="3600" dirty="0">
              <a:gradFill>
                <a:gsLst>
                  <a:gs pos="0">
                    <a:schemeClr val="accent1"/>
                  </a:gs>
                  <a:gs pos="78000">
                    <a:schemeClr val="accent2"/>
                  </a:gs>
                </a:gsLst>
                <a:lin ang="8100000" scaled="1"/>
              </a:gradFill>
              <a:latin typeface="BigNoodleTitling" panose="02000708030402040100" pitchFamily="2" charset="77"/>
              <a:cs typeface="Times New Roman" panose="02020603050405020304" pitchFamily="18" charset="0"/>
            </a:endParaRPr>
          </a:p>
        </p:txBody>
      </p:sp>
      <p:sp>
        <p:nvSpPr>
          <p:cNvPr id="23" name="TextBox 22">
            <a:extLst>
              <a:ext uri="{FF2B5EF4-FFF2-40B4-BE49-F238E27FC236}">
                <a16:creationId xmlns:a16="http://schemas.microsoft.com/office/drawing/2014/main" id="{C8140D94-FB9A-EBCB-5F24-E9F9F004845E}"/>
              </a:ext>
            </a:extLst>
          </p:cNvPr>
          <p:cNvSpPr txBox="1"/>
          <p:nvPr/>
        </p:nvSpPr>
        <p:spPr>
          <a:xfrm>
            <a:off x="4350619" y="9105499"/>
            <a:ext cx="184731" cy="369332"/>
          </a:xfrm>
          <a:prstGeom prst="rect">
            <a:avLst/>
          </a:prstGeom>
          <a:noFill/>
        </p:spPr>
        <p:txBody>
          <a:bodyPr wrap="none" rtlCol="0">
            <a:spAutoFit/>
          </a:bodyPr>
          <a:lstStyle/>
          <a:p>
            <a:endParaRPr lang="en-PK"/>
          </a:p>
        </p:txBody>
      </p:sp>
    </p:spTree>
    <p:extLst>
      <p:ext uri="{BB962C8B-B14F-4D97-AF65-F5344CB8AC3E}">
        <p14:creationId xmlns:p14="http://schemas.microsoft.com/office/powerpoint/2010/main" val="2686809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97">
            <a:extLst>
              <a:ext uri="{FF2B5EF4-FFF2-40B4-BE49-F238E27FC236}">
                <a16:creationId xmlns:a16="http://schemas.microsoft.com/office/drawing/2014/main" id="{7B2B0BF6-931B-CA6A-5DF2-58FC40B135C8}"/>
              </a:ext>
            </a:extLst>
          </p:cNvPr>
          <p:cNvSpPr/>
          <p:nvPr/>
        </p:nvSpPr>
        <p:spPr>
          <a:xfrm>
            <a:off x="3653539" y="1728248"/>
            <a:ext cx="5768155" cy="4228526"/>
          </a:xfrm>
          <a:custGeom>
            <a:avLst/>
            <a:gdLst>
              <a:gd name="connsiteX0" fmla="*/ 2170981 w 2207824"/>
              <a:gd name="connsiteY0" fmla="*/ 42681 h 1618514"/>
              <a:gd name="connsiteX1" fmla="*/ 1992056 w 2207824"/>
              <a:gd name="connsiteY1" fmla="*/ 42681 h 1618514"/>
              <a:gd name="connsiteX2" fmla="*/ 1564159 w 2207824"/>
              <a:gd name="connsiteY2" fmla="*/ 470578 h 1618514"/>
              <a:gd name="connsiteX3" fmla="*/ 1510052 w 2207824"/>
              <a:gd name="connsiteY3" fmla="*/ 524685 h 1618514"/>
              <a:gd name="connsiteX4" fmla="*/ 1371939 w 2207824"/>
              <a:gd name="connsiteY4" fmla="*/ 497433 h 1618514"/>
              <a:gd name="connsiteX5" fmla="*/ 1344687 w 2207824"/>
              <a:gd name="connsiteY5" fmla="*/ 359321 h 1618514"/>
              <a:gd name="connsiteX6" fmla="*/ 1398794 w 2207824"/>
              <a:gd name="connsiteY6" fmla="*/ 305213 h 1618514"/>
              <a:gd name="connsiteX7" fmla="*/ 1482402 w 2207824"/>
              <a:gd name="connsiteY7" fmla="*/ 221605 h 1618514"/>
              <a:gd name="connsiteX8" fmla="*/ 1509655 w 2207824"/>
              <a:gd name="connsiteY8" fmla="*/ 180793 h 1618514"/>
              <a:gd name="connsiteX9" fmla="*/ 1519312 w 2207824"/>
              <a:gd name="connsiteY9" fmla="*/ 132110 h 1618514"/>
              <a:gd name="connsiteX10" fmla="*/ 1482402 w 2207824"/>
              <a:gd name="connsiteY10" fmla="*/ 42681 h 1618514"/>
              <a:gd name="connsiteX11" fmla="*/ 1303478 w 2207824"/>
              <a:gd name="connsiteY11" fmla="*/ 42681 h 1618514"/>
              <a:gd name="connsiteX12" fmla="*/ 862550 w 2207824"/>
              <a:gd name="connsiteY12" fmla="*/ 483609 h 1618514"/>
              <a:gd name="connsiteX13" fmla="*/ 809567 w 2207824"/>
              <a:gd name="connsiteY13" fmla="*/ 536592 h 1618514"/>
              <a:gd name="connsiteX14" fmla="*/ 681972 w 2207824"/>
              <a:gd name="connsiteY14" fmla="*/ 505569 h 1618514"/>
              <a:gd name="connsiteX15" fmla="*/ 650949 w 2207824"/>
              <a:gd name="connsiteY15" fmla="*/ 377974 h 1618514"/>
              <a:gd name="connsiteX16" fmla="*/ 703932 w 2207824"/>
              <a:gd name="connsiteY16" fmla="*/ 324991 h 1618514"/>
              <a:gd name="connsiteX17" fmla="*/ 813205 w 2207824"/>
              <a:gd name="connsiteY17" fmla="*/ 215718 h 1618514"/>
              <a:gd name="connsiteX18" fmla="*/ 844228 w 2207824"/>
              <a:gd name="connsiteY18" fmla="*/ 164455 h 1618514"/>
              <a:gd name="connsiteX19" fmla="*/ 850114 w 2207824"/>
              <a:gd name="connsiteY19" fmla="*/ 126289 h 1618514"/>
              <a:gd name="connsiteX20" fmla="*/ 813205 w 2207824"/>
              <a:gd name="connsiteY20" fmla="*/ 36860 h 1618514"/>
              <a:gd name="connsiteX21" fmla="*/ 634347 w 2207824"/>
              <a:gd name="connsiteY21" fmla="*/ 36860 h 1618514"/>
              <a:gd name="connsiteX22" fmla="*/ 36918 w 2207824"/>
              <a:gd name="connsiteY22" fmla="*/ 634289 h 1618514"/>
              <a:gd name="connsiteX23" fmla="*/ 36851 w 2207824"/>
              <a:gd name="connsiteY23" fmla="*/ 813147 h 1618514"/>
              <a:gd name="connsiteX24" fmla="*/ 164447 w 2207824"/>
              <a:gd name="connsiteY24" fmla="*/ 844170 h 1618514"/>
              <a:gd name="connsiteX25" fmla="*/ 215710 w 2207824"/>
              <a:gd name="connsiteY25" fmla="*/ 813147 h 1618514"/>
              <a:gd name="connsiteX26" fmla="*/ 338476 w 2207824"/>
              <a:gd name="connsiteY26" fmla="*/ 690381 h 1618514"/>
              <a:gd name="connsiteX27" fmla="*/ 392253 w 2207824"/>
              <a:gd name="connsiteY27" fmla="*/ 636604 h 1618514"/>
              <a:gd name="connsiteX28" fmla="*/ 519848 w 2207824"/>
              <a:gd name="connsiteY28" fmla="*/ 667626 h 1618514"/>
              <a:gd name="connsiteX29" fmla="*/ 556758 w 2207824"/>
              <a:gd name="connsiteY29" fmla="*/ 757056 h 1618514"/>
              <a:gd name="connsiteX30" fmla="*/ 550871 w 2207824"/>
              <a:gd name="connsiteY30" fmla="*/ 795222 h 1618514"/>
              <a:gd name="connsiteX31" fmla="*/ 497094 w 2207824"/>
              <a:gd name="connsiteY31" fmla="*/ 848998 h 1618514"/>
              <a:gd name="connsiteX32" fmla="*/ 56166 w 2207824"/>
              <a:gd name="connsiteY32" fmla="*/ 1289927 h 1618514"/>
              <a:gd name="connsiteX33" fmla="*/ 56166 w 2207824"/>
              <a:gd name="connsiteY33" fmla="*/ 1468851 h 1618514"/>
              <a:gd name="connsiteX34" fmla="*/ 235091 w 2207824"/>
              <a:gd name="connsiteY34" fmla="*/ 1468851 h 1618514"/>
              <a:gd name="connsiteX35" fmla="*/ 1047560 w 2207824"/>
              <a:gd name="connsiteY35" fmla="*/ 656382 h 1618514"/>
              <a:gd name="connsiteX36" fmla="*/ 1073687 w 2207824"/>
              <a:gd name="connsiteY36" fmla="*/ 630254 h 1618514"/>
              <a:gd name="connsiteX37" fmla="*/ 1211866 w 2207824"/>
              <a:gd name="connsiteY37" fmla="*/ 657440 h 1618514"/>
              <a:gd name="connsiteX38" fmla="*/ 1248709 w 2207824"/>
              <a:gd name="connsiteY38" fmla="*/ 746869 h 1618514"/>
              <a:gd name="connsiteX39" fmla="*/ 1239052 w 2207824"/>
              <a:gd name="connsiteY39" fmla="*/ 795552 h 1618514"/>
              <a:gd name="connsiteX40" fmla="*/ 1212924 w 2207824"/>
              <a:gd name="connsiteY40" fmla="*/ 821680 h 1618514"/>
              <a:gd name="connsiteX41" fmla="*/ 631899 w 2207824"/>
              <a:gd name="connsiteY41" fmla="*/ 1402705 h 1618514"/>
              <a:gd name="connsiteX42" fmla="*/ 631899 w 2207824"/>
              <a:gd name="connsiteY42" fmla="*/ 1581630 h 1618514"/>
              <a:gd name="connsiteX43" fmla="*/ 810824 w 2207824"/>
              <a:gd name="connsiteY43" fmla="*/ 1581630 h 1618514"/>
              <a:gd name="connsiteX44" fmla="*/ 2170915 w 2207824"/>
              <a:gd name="connsiteY44" fmla="*/ 221539 h 1618514"/>
              <a:gd name="connsiteX45" fmla="*/ 2207824 w 2207824"/>
              <a:gd name="connsiteY45" fmla="*/ 132044 h 1618514"/>
              <a:gd name="connsiteX46" fmla="*/ 2170981 w 2207824"/>
              <a:gd name="connsiteY46" fmla="*/ 42681 h 16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07824" h="1618514">
                <a:moveTo>
                  <a:pt x="2170981" y="42681"/>
                </a:moveTo>
                <a:cubicBezTo>
                  <a:pt x="2121768" y="-6532"/>
                  <a:pt x="2041269" y="-6532"/>
                  <a:pt x="1992056" y="42681"/>
                </a:cubicBezTo>
                <a:lnTo>
                  <a:pt x="1564159" y="470578"/>
                </a:lnTo>
                <a:lnTo>
                  <a:pt x="1510052" y="524685"/>
                </a:lnTo>
                <a:cubicBezTo>
                  <a:pt x="1464146" y="543669"/>
                  <a:pt x="1409113" y="534541"/>
                  <a:pt x="1371939" y="497433"/>
                </a:cubicBezTo>
                <a:cubicBezTo>
                  <a:pt x="1334765" y="460259"/>
                  <a:pt x="1325703" y="405160"/>
                  <a:pt x="1344687" y="359321"/>
                </a:cubicBezTo>
                <a:lnTo>
                  <a:pt x="1398794" y="305213"/>
                </a:lnTo>
                <a:lnTo>
                  <a:pt x="1482402" y="221605"/>
                </a:lnTo>
                <a:cubicBezTo>
                  <a:pt x="1494441" y="209567"/>
                  <a:pt x="1503503" y="195676"/>
                  <a:pt x="1509655" y="180793"/>
                </a:cubicBezTo>
                <a:cubicBezTo>
                  <a:pt x="1516137" y="165249"/>
                  <a:pt x="1519312" y="148646"/>
                  <a:pt x="1519312" y="132110"/>
                </a:cubicBezTo>
                <a:cubicBezTo>
                  <a:pt x="1519312" y="99698"/>
                  <a:pt x="1507009" y="67287"/>
                  <a:pt x="1482402" y="42681"/>
                </a:cubicBezTo>
                <a:cubicBezTo>
                  <a:pt x="1433190" y="-6532"/>
                  <a:pt x="1352691" y="-6532"/>
                  <a:pt x="1303478" y="42681"/>
                </a:cubicBezTo>
                <a:lnTo>
                  <a:pt x="862550" y="483609"/>
                </a:lnTo>
                <a:lnTo>
                  <a:pt x="809567" y="536592"/>
                </a:lnTo>
                <a:cubicBezTo>
                  <a:pt x="765977" y="550284"/>
                  <a:pt x="716302" y="539965"/>
                  <a:pt x="681972" y="505569"/>
                </a:cubicBezTo>
                <a:cubicBezTo>
                  <a:pt x="647576" y="471173"/>
                  <a:pt x="637257" y="421564"/>
                  <a:pt x="650949" y="377974"/>
                </a:cubicBezTo>
                <a:lnTo>
                  <a:pt x="703932" y="324991"/>
                </a:lnTo>
                <a:lnTo>
                  <a:pt x="813205" y="215718"/>
                </a:lnTo>
                <a:cubicBezTo>
                  <a:pt x="828022" y="200901"/>
                  <a:pt x="838341" y="183240"/>
                  <a:pt x="844228" y="164455"/>
                </a:cubicBezTo>
                <a:cubicBezTo>
                  <a:pt x="848196" y="152086"/>
                  <a:pt x="850114" y="139187"/>
                  <a:pt x="850114" y="126289"/>
                </a:cubicBezTo>
                <a:cubicBezTo>
                  <a:pt x="850048" y="93877"/>
                  <a:pt x="837811" y="61466"/>
                  <a:pt x="813205" y="36860"/>
                </a:cubicBezTo>
                <a:cubicBezTo>
                  <a:pt x="764059" y="-12287"/>
                  <a:pt x="683559" y="-12287"/>
                  <a:pt x="634347" y="36860"/>
                </a:cubicBezTo>
                <a:lnTo>
                  <a:pt x="36918" y="634289"/>
                </a:lnTo>
                <a:cubicBezTo>
                  <a:pt x="-12295" y="683501"/>
                  <a:pt x="-12295" y="764001"/>
                  <a:pt x="36851" y="813147"/>
                </a:cubicBezTo>
                <a:cubicBezTo>
                  <a:pt x="71247" y="847543"/>
                  <a:pt x="120857" y="857928"/>
                  <a:pt x="164447" y="844170"/>
                </a:cubicBezTo>
                <a:cubicBezTo>
                  <a:pt x="183232" y="838283"/>
                  <a:pt x="200893" y="827964"/>
                  <a:pt x="215710" y="813147"/>
                </a:cubicBezTo>
                <a:lnTo>
                  <a:pt x="338476" y="690381"/>
                </a:lnTo>
                <a:lnTo>
                  <a:pt x="392253" y="636604"/>
                </a:lnTo>
                <a:cubicBezTo>
                  <a:pt x="435843" y="622912"/>
                  <a:pt x="485519" y="633231"/>
                  <a:pt x="519848" y="667626"/>
                </a:cubicBezTo>
                <a:cubicBezTo>
                  <a:pt x="544455" y="692233"/>
                  <a:pt x="556758" y="724578"/>
                  <a:pt x="556758" y="757056"/>
                </a:cubicBezTo>
                <a:cubicBezTo>
                  <a:pt x="556758" y="769954"/>
                  <a:pt x="554773" y="782852"/>
                  <a:pt x="550871" y="795222"/>
                </a:cubicBezTo>
                <a:lnTo>
                  <a:pt x="497094" y="848998"/>
                </a:lnTo>
                <a:lnTo>
                  <a:pt x="56166" y="1289927"/>
                </a:lnTo>
                <a:cubicBezTo>
                  <a:pt x="6954" y="1339139"/>
                  <a:pt x="6954" y="1419638"/>
                  <a:pt x="56166" y="1468851"/>
                </a:cubicBezTo>
                <a:cubicBezTo>
                  <a:pt x="105312" y="1517997"/>
                  <a:pt x="185878" y="1518063"/>
                  <a:pt x="235091" y="1468851"/>
                </a:cubicBezTo>
                <a:lnTo>
                  <a:pt x="1047560" y="656382"/>
                </a:lnTo>
                <a:lnTo>
                  <a:pt x="1073687" y="630254"/>
                </a:lnTo>
                <a:cubicBezTo>
                  <a:pt x="1119593" y="611204"/>
                  <a:pt x="1174626" y="620266"/>
                  <a:pt x="1211866" y="657440"/>
                </a:cubicBezTo>
                <a:cubicBezTo>
                  <a:pt x="1236472" y="682046"/>
                  <a:pt x="1248709" y="714458"/>
                  <a:pt x="1248709" y="746869"/>
                </a:cubicBezTo>
                <a:cubicBezTo>
                  <a:pt x="1248709" y="763472"/>
                  <a:pt x="1245534" y="780008"/>
                  <a:pt x="1239052" y="795552"/>
                </a:cubicBezTo>
                <a:lnTo>
                  <a:pt x="1212924" y="821680"/>
                </a:lnTo>
                <a:lnTo>
                  <a:pt x="631899" y="1402705"/>
                </a:lnTo>
                <a:cubicBezTo>
                  <a:pt x="582687" y="1451918"/>
                  <a:pt x="582687" y="1532417"/>
                  <a:pt x="631899" y="1581630"/>
                </a:cubicBezTo>
                <a:cubicBezTo>
                  <a:pt x="681046" y="1630776"/>
                  <a:pt x="761611" y="1630842"/>
                  <a:pt x="810824" y="1581630"/>
                </a:cubicBezTo>
                <a:lnTo>
                  <a:pt x="2170915" y="221539"/>
                </a:lnTo>
                <a:cubicBezTo>
                  <a:pt x="2195521" y="196933"/>
                  <a:pt x="2207824" y="164455"/>
                  <a:pt x="2207824" y="132044"/>
                </a:cubicBezTo>
                <a:cubicBezTo>
                  <a:pt x="2207890" y="99632"/>
                  <a:pt x="2195587" y="67221"/>
                  <a:pt x="2170981" y="42681"/>
                </a:cubicBezTo>
                <a:close/>
              </a:path>
            </a:pathLst>
          </a:custGeom>
          <a:gradFill flip="none" rotWithShape="1">
            <a:gsLst>
              <a:gs pos="0">
                <a:schemeClr val="accent1"/>
              </a:gs>
              <a:gs pos="78000">
                <a:schemeClr val="accent2"/>
              </a:gs>
            </a:gsLst>
            <a:lin ang="8100000" scaled="1"/>
            <a:tileRect/>
          </a:gradFill>
          <a:ln w="661" cap="flat">
            <a:noFill/>
            <a:prstDash val="solid"/>
            <a:miter/>
          </a:ln>
        </p:spPr>
        <p:txBody>
          <a:bodyPr rtlCol="0" anchor="ctr"/>
          <a:lstStyle/>
          <a:p>
            <a:endParaRPr lang="en-PK">
              <a:latin typeface="Poppins" panose="00000500000000000000" pitchFamily="2" charset="0"/>
              <a:cs typeface="Poppins" panose="00000500000000000000" pitchFamily="2" charset="0"/>
            </a:endParaRPr>
          </a:p>
        </p:txBody>
      </p:sp>
      <p:sp>
        <p:nvSpPr>
          <p:cNvPr id="49" name="Freeform 19">
            <a:extLst>
              <a:ext uri="{FF2B5EF4-FFF2-40B4-BE49-F238E27FC236}">
                <a16:creationId xmlns:a16="http://schemas.microsoft.com/office/drawing/2014/main" id="{A6A31590-11D0-FE7F-26EA-2508D25DA07D}"/>
              </a:ext>
            </a:extLst>
          </p:cNvPr>
          <p:cNvSpPr/>
          <p:nvPr/>
        </p:nvSpPr>
        <p:spPr>
          <a:xfrm>
            <a:off x="1636684" y="8089854"/>
            <a:ext cx="2887397" cy="2883933"/>
          </a:xfrm>
          <a:custGeom>
            <a:avLst/>
            <a:gdLst>
              <a:gd name="connsiteX0" fmla="*/ 2293673 w 2887397"/>
              <a:gd name="connsiteY0" fmla="*/ 1980869 h 2883933"/>
              <a:gd name="connsiteX1" fmla="*/ 2150666 w 2887397"/>
              <a:gd name="connsiteY1" fmla="*/ 1955800 h 2883933"/>
              <a:gd name="connsiteX2" fmla="*/ 2114815 w 2887397"/>
              <a:gd name="connsiteY2" fmla="*/ 1980869 h 2883933"/>
              <a:gd name="connsiteX3" fmla="*/ 1845866 w 2887397"/>
              <a:gd name="connsiteY3" fmla="*/ 2249818 h 2883933"/>
              <a:gd name="connsiteX4" fmla="*/ 1801548 w 2887397"/>
              <a:gd name="connsiteY4" fmla="*/ 2294136 h 2883933"/>
              <a:gd name="connsiteX5" fmla="*/ 1668860 w 2887397"/>
              <a:gd name="connsiteY5" fmla="*/ 2264833 h 2883933"/>
              <a:gd name="connsiteX6" fmla="*/ 1639425 w 2887397"/>
              <a:gd name="connsiteY6" fmla="*/ 2132211 h 2883933"/>
              <a:gd name="connsiteX7" fmla="*/ 1683941 w 2887397"/>
              <a:gd name="connsiteY7" fmla="*/ 2087695 h 2883933"/>
              <a:gd name="connsiteX8" fmla="*/ 2850489 w 2887397"/>
              <a:gd name="connsiteY8" fmla="*/ 921147 h 2883933"/>
              <a:gd name="connsiteX9" fmla="*/ 2887398 w 2887397"/>
              <a:gd name="connsiteY9" fmla="*/ 831718 h 2883933"/>
              <a:gd name="connsiteX10" fmla="*/ 2850489 w 2887397"/>
              <a:gd name="connsiteY10" fmla="*/ 742289 h 2883933"/>
              <a:gd name="connsiteX11" fmla="*/ 2690614 w 2887397"/>
              <a:gd name="connsiteY11" fmla="*/ 726678 h 2883933"/>
              <a:gd name="connsiteX12" fmla="*/ 2671630 w 2887397"/>
              <a:gd name="connsiteY12" fmla="*/ 742289 h 2883933"/>
              <a:gd name="connsiteX13" fmla="*/ 2540860 w 2887397"/>
              <a:gd name="connsiteY13" fmla="*/ 872993 h 2883933"/>
              <a:gd name="connsiteX14" fmla="*/ 2533584 w 2887397"/>
              <a:gd name="connsiteY14" fmla="*/ 880269 h 2883933"/>
              <a:gd name="connsiteX15" fmla="*/ 2373776 w 2887397"/>
              <a:gd name="connsiteY15" fmla="*/ 864592 h 2883933"/>
              <a:gd name="connsiteX16" fmla="*/ 2358099 w 2887397"/>
              <a:gd name="connsiteY16" fmla="*/ 704784 h 2883933"/>
              <a:gd name="connsiteX17" fmla="*/ 2365375 w 2887397"/>
              <a:gd name="connsiteY17" fmla="*/ 697508 h 2883933"/>
              <a:gd name="connsiteX18" fmla="*/ 2675864 w 2887397"/>
              <a:gd name="connsiteY18" fmla="*/ 387019 h 2883933"/>
              <a:gd name="connsiteX19" fmla="*/ 2847049 w 2887397"/>
              <a:gd name="connsiteY19" fmla="*/ 215834 h 2883933"/>
              <a:gd name="connsiteX20" fmla="*/ 2883959 w 2887397"/>
              <a:gd name="connsiteY20" fmla="*/ 126339 h 2883933"/>
              <a:gd name="connsiteX21" fmla="*/ 2847049 w 2887397"/>
              <a:gd name="connsiteY21" fmla="*/ 36909 h 2883933"/>
              <a:gd name="connsiteX22" fmla="*/ 2668124 w 2887397"/>
              <a:gd name="connsiteY22" fmla="*/ 36909 h 2883933"/>
              <a:gd name="connsiteX23" fmla="*/ 1495028 w 2887397"/>
              <a:gd name="connsiteY23" fmla="*/ 1210072 h 2883933"/>
              <a:gd name="connsiteX24" fmla="*/ 1495028 w 2887397"/>
              <a:gd name="connsiteY24" fmla="*/ 1388996 h 2883933"/>
              <a:gd name="connsiteX25" fmla="*/ 1673953 w 2887397"/>
              <a:gd name="connsiteY25" fmla="*/ 1388996 h 2883933"/>
              <a:gd name="connsiteX26" fmla="*/ 1733748 w 2887397"/>
              <a:gd name="connsiteY26" fmla="*/ 1329201 h 2883933"/>
              <a:gd name="connsiteX27" fmla="*/ 2047677 w 2887397"/>
              <a:gd name="connsiteY27" fmla="*/ 1015272 h 2883933"/>
              <a:gd name="connsiteX28" fmla="*/ 2051513 w 2887397"/>
              <a:gd name="connsiteY28" fmla="*/ 1011436 h 2883933"/>
              <a:gd name="connsiteX29" fmla="*/ 2211388 w 2887397"/>
              <a:gd name="connsiteY29" fmla="*/ 1027046 h 2883933"/>
              <a:gd name="connsiteX30" fmla="*/ 2248297 w 2887397"/>
              <a:gd name="connsiteY30" fmla="*/ 1116476 h 2883933"/>
              <a:gd name="connsiteX31" fmla="*/ 2226998 w 2887397"/>
              <a:gd name="connsiteY31" fmla="*/ 1186987 h 2883933"/>
              <a:gd name="connsiteX32" fmla="*/ 2223162 w 2887397"/>
              <a:gd name="connsiteY32" fmla="*/ 1190824 h 2883933"/>
              <a:gd name="connsiteX33" fmla="*/ 1909167 w 2887397"/>
              <a:gd name="connsiteY33" fmla="*/ 1504686 h 2883933"/>
              <a:gd name="connsiteX34" fmla="*/ 1781043 w 2887397"/>
              <a:gd name="connsiteY34" fmla="*/ 1632810 h 2883933"/>
              <a:gd name="connsiteX35" fmla="*/ 1484445 w 2887397"/>
              <a:gd name="connsiteY35" fmla="*/ 1929408 h 2883933"/>
              <a:gd name="connsiteX36" fmla="*/ 1463278 w 2887397"/>
              <a:gd name="connsiteY36" fmla="*/ 1950574 h 2883933"/>
              <a:gd name="connsiteX37" fmla="*/ 1303470 w 2887397"/>
              <a:gd name="connsiteY37" fmla="*/ 1934898 h 2883933"/>
              <a:gd name="connsiteX38" fmla="*/ 1287793 w 2887397"/>
              <a:gd name="connsiteY38" fmla="*/ 1775090 h 2883933"/>
              <a:gd name="connsiteX39" fmla="*/ 1308960 w 2887397"/>
              <a:gd name="connsiteY39" fmla="*/ 1753923 h 2883933"/>
              <a:gd name="connsiteX40" fmla="*/ 1388996 w 2887397"/>
              <a:gd name="connsiteY40" fmla="*/ 1673887 h 2883933"/>
              <a:gd name="connsiteX41" fmla="*/ 1404607 w 2887397"/>
              <a:gd name="connsiteY41" fmla="*/ 1654903 h 2883933"/>
              <a:gd name="connsiteX42" fmla="*/ 1425906 w 2887397"/>
              <a:gd name="connsiteY42" fmla="*/ 1584391 h 2883933"/>
              <a:gd name="connsiteX43" fmla="*/ 1388996 w 2887397"/>
              <a:gd name="connsiteY43" fmla="*/ 1494962 h 2883933"/>
              <a:gd name="connsiteX44" fmla="*/ 1210072 w 2887397"/>
              <a:gd name="connsiteY44" fmla="*/ 1494962 h 2883933"/>
              <a:gd name="connsiteX45" fmla="*/ 36909 w 2887397"/>
              <a:gd name="connsiteY45" fmla="*/ 2668125 h 2883933"/>
              <a:gd name="connsiteX46" fmla="*/ 36909 w 2887397"/>
              <a:gd name="connsiteY46" fmla="*/ 2847049 h 2883933"/>
              <a:gd name="connsiteX47" fmla="*/ 215834 w 2887397"/>
              <a:gd name="connsiteY47" fmla="*/ 2847049 h 2883933"/>
              <a:gd name="connsiteX48" fmla="*/ 673034 w 2887397"/>
              <a:gd name="connsiteY48" fmla="*/ 2389849 h 2883933"/>
              <a:gd name="connsiteX49" fmla="*/ 990798 w 2887397"/>
              <a:gd name="connsiteY49" fmla="*/ 2072084 h 2883933"/>
              <a:gd name="connsiteX50" fmla="*/ 991195 w 2887397"/>
              <a:gd name="connsiteY50" fmla="*/ 2071688 h 2883933"/>
              <a:gd name="connsiteX51" fmla="*/ 991063 w 2887397"/>
              <a:gd name="connsiteY51" fmla="*/ 2071952 h 2883933"/>
              <a:gd name="connsiteX52" fmla="*/ 1150673 w 2887397"/>
              <a:gd name="connsiteY52" fmla="*/ 2087761 h 2883933"/>
              <a:gd name="connsiteX53" fmla="*/ 1187582 w 2887397"/>
              <a:gd name="connsiteY53" fmla="*/ 2177190 h 2883933"/>
              <a:gd name="connsiteX54" fmla="*/ 1166482 w 2887397"/>
              <a:gd name="connsiteY54" fmla="*/ 2247371 h 2883933"/>
              <a:gd name="connsiteX55" fmla="*/ 1166746 w 2887397"/>
              <a:gd name="connsiteY55" fmla="*/ 2247239 h 2883933"/>
              <a:gd name="connsiteX56" fmla="*/ 1166349 w 2887397"/>
              <a:gd name="connsiteY56" fmla="*/ 2247636 h 2883933"/>
              <a:gd name="connsiteX57" fmla="*/ 848585 w 2887397"/>
              <a:gd name="connsiteY57" fmla="*/ 2565400 h 2883933"/>
              <a:gd name="connsiteX58" fmla="*/ 752607 w 2887397"/>
              <a:gd name="connsiteY58" fmla="*/ 2661378 h 2883933"/>
              <a:gd name="connsiteX59" fmla="*/ 752607 w 2887397"/>
              <a:gd name="connsiteY59" fmla="*/ 2840302 h 2883933"/>
              <a:gd name="connsiteX60" fmla="*/ 931532 w 2887397"/>
              <a:gd name="connsiteY60" fmla="*/ 2840302 h 2883933"/>
              <a:gd name="connsiteX61" fmla="*/ 1325232 w 2887397"/>
              <a:gd name="connsiteY61" fmla="*/ 2446602 h 2883933"/>
              <a:gd name="connsiteX62" fmla="*/ 1365845 w 2887397"/>
              <a:gd name="connsiteY62" fmla="*/ 2405989 h 2883933"/>
              <a:gd name="connsiteX63" fmla="*/ 1498468 w 2887397"/>
              <a:gd name="connsiteY63" fmla="*/ 2435423 h 2883933"/>
              <a:gd name="connsiteX64" fmla="*/ 1535377 w 2887397"/>
              <a:gd name="connsiteY64" fmla="*/ 2524853 h 2883933"/>
              <a:gd name="connsiteX65" fmla="*/ 1527836 w 2887397"/>
              <a:gd name="connsiteY65" fmla="*/ 2568112 h 2883933"/>
              <a:gd name="connsiteX66" fmla="*/ 1487421 w 2887397"/>
              <a:gd name="connsiteY66" fmla="*/ 2608527 h 2883933"/>
              <a:gd name="connsiteX67" fmla="*/ 1438011 w 2887397"/>
              <a:gd name="connsiteY67" fmla="*/ 2657938 h 2883933"/>
              <a:gd name="connsiteX68" fmla="*/ 1408708 w 2887397"/>
              <a:gd name="connsiteY68" fmla="*/ 2704108 h 2883933"/>
              <a:gd name="connsiteX69" fmla="*/ 1438011 w 2887397"/>
              <a:gd name="connsiteY69" fmla="*/ 2836862 h 2883933"/>
              <a:gd name="connsiteX70" fmla="*/ 1616935 w 2887397"/>
              <a:gd name="connsiteY70" fmla="*/ 2836862 h 2883933"/>
              <a:gd name="connsiteX71" fmla="*/ 2293938 w 2887397"/>
              <a:gd name="connsiteY71" fmla="*/ 2159860 h 2883933"/>
              <a:gd name="connsiteX72" fmla="*/ 2330847 w 2887397"/>
              <a:gd name="connsiteY72" fmla="*/ 2070431 h 2883933"/>
              <a:gd name="connsiteX73" fmla="*/ 2293673 w 2887397"/>
              <a:gd name="connsiteY73" fmla="*/ 1980869 h 28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887397" h="2883933">
                <a:moveTo>
                  <a:pt x="2293673" y="1980869"/>
                </a:moveTo>
                <a:cubicBezTo>
                  <a:pt x="2255176" y="1942372"/>
                  <a:pt x="2197497" y="1934038"/>
                  <a:pt x="2150666" y="1955800"/>
                </a:cubicBezTo>
                <a:cubicBezTo>
                  <a:pt x="2137701" y="1961885"/>
                  <a:pt x="2125464" y="1970220"/>
                  <a:pt x="2114815" y="1980869"/>
                </a:cubicBezTo>
                <a:lnTo>
                  <a:pt x="1845866" y="2249818"/>
                </a:lnTo>
                <a:lnTo>
                  <a:pt x="1801548" y="2294136"/>
                </a:lnTo>
                <a:cubicBezTo>
                  <a:pt x="1756833" y="2310276"/>
                  <a:pt x="1704578" y="2300486"/>
                  <a:pt x="1668860" y="2264833"/>
                </a:cubicBezTo>
                <a:cubicBezTo>
                  <a:pt x="1633141" y="2229115"/>
                  <a:pt x="1623351" y="2176926"/>
                  <a:pt x="1639425" y="2132211"/>
                </a:cubicBezTo>
                <a:lnTo>
                  <a:pt x="1683941" y="2087695"/>
                </a:lnTo>
                <a:lnTo>
                  <a:pt x="2850489" y="921147"/>
                </a:lnTo>
                <a:cubicBezTo>
                  <a:pt x="2875095" y="896541"/>
                  <a:pt x="2887398" y="864195"/>
                  <a:pt x="2887398" y="831718"/>
                </a:cubicBezTo>
                <a:cubicBezTo>
                  <a:pt x="2887398" y="799306"/>
                  <a:pt x="2875029" y="766829"/>
                  <a:pt x="2850489" y="742289"/>
                </a:cubicBezTo>
                <a:cubicBezTo>
                  <a:pt x="2807163" y="698963"/>
                  <a:pt x="2739694" y="693804"/>
                  <a:pt x="2690614" y="726678"/>
                </a:cubicBezTo>
                <a:cubicBezTo>
                  <a:pt x="2683867" y="731176"/>
                  <a:pt x="2677517" y="736335"/>
                  <a:pt x="2671630" y="742289"/>
                </a:cubicBezTo>
                <a:lnTo>
                  <a:pt x="2540860" y="872993"/>
                </a:lnTo>
                <a:lnTo>
                  <a:pt x="2533584" y="880269"/>
                </a:lnTo>
                <a:cubicBezTo>
                  <a:pt x="2484504" y="913077"/>
                  <a:pt x="2416969" y="907852"/>
                  <a:pt x="2373776" y="864592"/>
                </a:cubicBezTo>
                <a:cubicBezTo>
                  <a:pt x="2330516" y="821333"/>
                  <a:pt x="2325291" y="753864"/>
                  <a:pt x="2358099" y="704784"/>
                </a:cubicBezTo>
                <a:lnTo>
                  <a:pt x="2365375" y="697508"/>
                </a:lnTo>
                <a:lnTo>
                  <a:pt x="2675864" y="387019"/>
                </a:lnTo>
                <a:lnTo>
                  <a:pt x="2847049" y="215834"/>
                </a:lnTo>
                <a:cubicBezTo>
                  <a:pt x="2871655" y="191228"/>
                  <a:pt x="2883959" y="158750"/>
                  <a:pt x="2883959" y="126339"/>
                </a:cubicBezTo>
                <a:cubicBezTo>
                  <a:pt x="2883959" y="93927"/>
                  <a:pt x="2871655" y="61516"/>
                  <a:pt x="2847049" y="36909"/>
                </a:cubicBezTo>
                <a:cubicBezTo>
                  <a:pt x="2797837" y="-12303"/>
                  <a:pt x="2717337" y="-12303"/>
                  <a:pt x="2668124" y="36909"/>
                </a:cubicBezTo>
                <a:lnTo>
                  <a:pt x="1495028" y="1210072"/>
                </a:lnTo>
                <a:cubicBezTo>
                  <a:pt x="1445816" y="1259284"/>
                  <a:pt x="1445816" y="1339784"/>
                  <a:pt x="1495028" y="1388996"/>
                </a:cubicBezTo>
                <a:cubicBezTo>
                  <a:pt x="1544175" y="1438143"/>
                  <a:pt x="1624740" y="1438209"/>
                  <a:pt x="1673953" y="1388996"/>
                </a:cubicBezTo>
                <a:lnTo>
                  <a:pt x="1733748" y="1329201"/>
                </a:lnTo>
                <a:lnTo>
                  <a:pt x="2047677" y="1015272"/>
                </a:lnTo>
                <a:lnTo>
                  <a:pt x="2051513" y="1011436"/>
                </a:lnTo>
                <a:cubicBezTo>
                  <a:pt x="2100593" y="978495"/>
                  <a:pt x="2168128" y="983721"/>
                  <a:pt x="2211388" y="1027046"/>
                </a:cubicBezTo>
                <a:cubicBezTo>
                  <a:pt x="2235994" y="1051653"/>
                  <a:pt x="2248297" y="1083998"/>
                  <a:pt x="2248297" y="1116476"/>
                </a:cubicBezTo>
                <a:cubicBezTo>
                  <a:pt x="2248297" y="1141082"/>
                  <a:pt x="2241153" y="1165754"/>
                  <a:pt x="2226998" y="1186987"/>
                </a:cubicBezTo>
                <a:lnTo>
                  <a:pt x="2223162" y="1190824"/>
                </a:lnTo>
                <a:lnTo>
                  <a:pt x="1909167" y="1504686"/>
                </a:lnTo>
                <a:lnTo>
                  <a:pt x="1781043" y="1632810"/>
                </a:lnTo>
                <a:lnTo>
                  <a:pt x="1484445" y="1929408"/>
                </a:lnTo>
                <a:lnTo>
                  <a:pt x="1463278" y="1950574"/>
                </a:lnTo>
                <a:cubicBezTo>
                  <a:pt x="1414198" y="1983383"/>
                  <a:pt x="1346663" y="1978157"/>
                  <a:pt x="1303470" y="1934898"/>
                </a:cubicBezTo>
                <a:cubicBezTo>
                  <a:pt x="1260210" y="1891639"/>
                  <a:pt x="1254985" y="1824170"/>
                  <a:pt x="1287793" y="1775090"/>
                </a:cubicBezTo>
                <a:lnTo>
                  <a:pt x="1308960" y="1753923"/>
                </a:lnTo>
                <a:lnTo>
                  <a:pt x="1388996" y="1673887"/>
                </a:lnTo>
                <a:cubicBezTo>
                  <a:pt x="1394950" y="1667933"/>
                  <a:pt x="1400109" y="1661583"/>
                  <a:pt x="1404607" y="1654903"/>
                </a:cubicBezTo>
                <a:cubicBezTo>
                  <a:pt x="1418828" y="1633670"/>
                  <a:pt x="1425906" y="1609064"/>
                  <a:pt x="1425906" y="1584391"/>
                </a:cubicBezTo>
                <a:cubicBezTo>
                  <a:pt x="1425839" y="1551980"/>
                  <a:pt x="1413602" y="1519568"/>
                  <a:pt x="1388996" y="1494962"/>
                </a:cubicBezTo>
                <a:cubicBezTo>
                  <a:pt x="1339784" y="1445749"/>
                  <a:pt x="1259284" y="1445749"/>
                  <a:pt x="1210072" y="1494962"/>
                </a:cubicBezTo>
                <a:lnTo>
                  <a:pt x="36909" y="2668125"/>
                </a:lnTo>
                <a:cubicBezTo>
                  <a:pt x="-12303" y="2717337"/>
                  <a:pt x="-12303" y="2797836"/>
                  <a:pt x="36909" y="2847049"/>
                </a:cubicBezTo>
                <a:cubicBezTo>
                  <a:pt x="86056" y="2896195"/>
                  <a:pt x="166621" y="2896262"/>
                  <a:pt x="215834" y="2847049"/>
                </a:cubicBezTo>
                <a:lnTo>
                  <a:pt x="673034" y="2389849"/>
                </a:lnTo>
                <a:lnTo>
                  <a:pt x="990798" y="2072084"/>
                </a:lnTo>
                <a:lnTo>
                  <a:pt x="991195" y="2071688"/>
                </a:lnTo>
                <a:cubicBezTo>
                  <a:pt x="991129" y="2071754"/>
                  <a:pt x="991063" y="2071820"/>
                  <a:pt x="991063" y="2071952"/>
                </a:cubicBezTo>
                <a:cubicBezTo>
                  <a:pt x="1040143" y="2039210"/>
                  <a:pt x="1107480" y="2044502"/>
                  <a:pt x="1150673" y="2087761"/>
                </a:cubicBezTo>
                <a:cubicBezTo>
                  <a:pt x="1175279" y="2112367"/>
                  <a:pt x="1187516" y="2144779"/>
                  <a:pt x="1187582" y="2177190"/>
                </a:cubicBezTo>
                <a:cubicBezTo>
                  <a:pt x="1187582" y="2201730"/>
                  <a:pt x="1180571" y="2226271"/>
                  <a:pt x="1166482" y="2247371"/>
                </a:cubicBezTo>
                <a:cubicBezTo>
                  <a:pt x="1166614" y="2247305"/>
                  <a:pt x="1166680" y="2247239"/>
                  <a:pt x="1166746" y="2247239"/>
                </a:cubicBezTo>
                <a:lnTo>
                  <a:pt x="1166349" y="2247636"/>
                </a:lnTo>
                <a:lnTo>
                  <a:pt x="848585" y="2565400"/>
                </a:lnTo>
                <a:lnTo>
                  <a:pt x="752607" y="2661378"/>
                </a:lnTo>
                <a:cubicBezTo>
                  <a:pt x="703395" y="2710590"/>
                  <a:pt x="703395" y="2791090"/>
                  <a:pt x="752607" y="2840302"/>
                </a:cubicBezTo>
                <a:cubicBezTo>
                  <a:pt x="801820" y="2889515"/>
                  <a:pt x="882319" y="2889515"/>
                  <a:pt x="931532" y="2840302"/>
                </a:cubicBezTo>
                <a:lnTo>
                  <a:pt x="1325232" y="2446602"/>
                </a:lnTo>
                <a:lnTo>
                  <a:pt x="1365845" y="2405989"/>
                </a:lnTo>
                <a:cubicBezTo>
                  <a:pt x="1410560" y="2389915"/>
                  <a:pt x="1462749" y="2399705"/>
                  <a:pt x="1498468" y="2435423"/>
                </a:cubicBezTo>
                <a:cubicBezTo>
                  <a:pt x="1523074" y="2460030"/>
                  <a:pt x="1535311" y="2492441"/>
                  <a:pt x="1535377" y="2524853"/>
                </a:cubicBezTo>
                <a:cubicBezTo>
                  <a:pt x="1535377" y="2539537"/>
                  <a:pt x="1532797" y="2554155"/>
                  <a:pt x="1527836" y="2568112"/>
                </a:cubicBezTo>
                <a:lnTo>
                  <a:pt x="1487421" y="2608527"/>
                </a:lnTo>
                <a:lnTo>
                  <a:pt x="1438011" y="2657938"/>
                </a:lnTo>
                <a:cubicBezTo>
                  <a:pt x="1424517" y="2671432"/>
                  <a:pt x="1414727" y="2687175"/>
                  <a:pt x="1408708" y="2704108"/>
                </a:cubicBezTo>
                <a:cubicBezTo>
                  <a:pt x="1392502" y="2748889"/>
                  <a:pt x="1402292" y="2801144"/>
                  <a:pt x="1438011" y="2836862"/>
                </a:cubicBezTo>
                <a:cubicBezTo>
                  <a:pt x="1487223" y="2886075"/>
                  <a:pt x="1567722" y="2886075"/>
                  <a:pt x="1616935" y="2836862"/>
                </a:cubicBezTo>
                <a:lnTo>
                  <a:pt x="2293938" y="2159860"/>
                </a:lnTo>
                <a:cubicBezTo>
                  <a:pt x="2318544" y="2135254"/>
                  <a:pt x="2330847" y="2102776"/>
                  <a:pt x="2330847" y="2070431"/>
                </a:cubicBezTo>
                <a:cubicBezTo>
                  <a:pt x="2330582" y="2037887"/>
                  <a:pt x="2318279" y="2005476"/>
                  <a:pt x="2293673" y="1980869"/>
                </a:cubicBezTo>
                <a:close/>
              </a:path>
            </a:pathLst>
          </a:custGeom>
          <a:gradFill flip="none" rotWithShape="1">
            <a:gsLst>
              <a:gs pos="0">
                <a:schemeClr val="accent1"/>
              </a:gs>
              <a:gs pos="78000">
                <a:schemeClr val="accent2"/>
              </a:gs>
            </a:gsLst>
            <a:lin ang="8100000" scaled="1"/>
            <a:tileRect/>
          </a:gradFill>
          <a:ln w="661" cap="flat">
            <a:noFill/>
            <a:prstDash val="solid"/>
            <a:miter/>
          </a:ln>
        </p:spPr>
        <p:txBody>
          <a:bodyPr rtlCol="0" anchor="ctr"/>
          <a:lstStyle/>
          <a:p>
            <a:endParaRPr lang="en-PK"/>
          </a:p>
        </p:txBody>
      </p:sp>
      <p:pic>
        <p:nvPicPr>
          <p:cNvPr id="8" name="Picture 7">
            <a:extLst>
              <a:ext uri="{FF2B5EF4-FFF2-40B4-BE49-F238E27FC236}">
                <a16:creationId xmlns:a16="http://schemas.microsoft.com/office/drawing/2014/main" id="{33301C8B-ACFE-A75C-8DF3-8FBF9ADECE2A}"/>
              </a:ext>
            </a:extLst>
          </p:cNvPr>
          <p:cNvPicPr>
            <a:picLocks noChangeAspect="1"/>
          </p:cNvPicPr>
          <p:nvPr/>
        </p:nvPicPr>
        <p:blipFill rotWithShape="1">
          <a:blip r:embed="rId2">
            <a:extLst>
              <a:ext uri="{28A0092B-C50C-407E-A947-70E740481C1C}">
                <a14:useLocalDpi xmlns:a14="http://schemas.microsoft.com/office/drawing/2010/main" val="0"/>
              </a:ext>
            </a:extLst>
          </a:blip>
          <a:srcRect r="15717"/>
          <a:stretch/>
        </p:blipFill>
        <p:spPr>
          <a:xfrm>
            <a:off x="1849842" y="2083343"/>
            <a:ext cx="5008158" cy="7943115"/>
          </a:xfrm>
          <a:prstGeom prst="rect">
            <a:avLst/>
          </a:prstGeom>
        </p:spPr>
      </p:pic>
      <p:sp>
        <p:nvSpPr>
          <p:cNvPr id="18" name="Rectangle 17">
            <a:extLst>
              <a:ext uri="{FF2B5EF4-FFF2-40B4-BE49-F238E27FC236}">
                <a16:creationId xmlns:a16="http://schemas.microsoft.com/office/drawing/2014/main" id="{9CF9B2B0-6930-FDBA-A6FE-6304995E307F}"/>
              </a:ext>
            </a:extLst>
          </p:cNvPr>
          <p:cNvSpPr/>
          <p:nvPr/>
        </p:nvSpPr>
        <p:spPr>
          <a:xfrm>
            <a:off x="1827998" y="147043"/>
            <a:ext cx="365108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400" dirty="0">
                <a:solidFill>
                  <a:schemeClr val="bg1"/>
                </a:solidFill>
                <a:latin typeface="BigNoodleTitling" panose="02000708030402040100" pitchFamily="2" charset="77"/>
                <a:ea typeface="BOLTZZ Sans" pitchFamily="2" charset="0"/>
                <a:cs typeface="Times New Roman" panose="02020603050405020304" pitchFamily="18" charset="0"/>
              </a:rPr>
              <a:t>Industry Specific </a:t>
            </a:r>
          </a:p>
          <a:p>
            <a:pPr algn="ctr"/>
            <a:r>
              <a:rPr lang="en-US" sz="4400" dirty="0">
                <a:solidFill>
                  <a:schemeClr val="bg1"/>
                </a:solidFill>
                <a:latin typeface="BigNoodleTitling" panose="02000708030402040100" pitchFamily="2" charset="77"/>
                <a:ea typeface="BOLTZZ Sans" pitchFamily="2" charset="0"/>
                <a:cs typeface="Times New Roman" panose="02020603050405020304" pitchFamily="18" charset="0"/>
              </a:rPr>
              <a:t> </a:t>
            </a:r>
            <a:r>
              <a:rPr lang="en-US" sz="4400" dirty="0">
                <a:gradFill>
                  <a:gsLst>
                    <a:gs pos="0">
                      <a:schemeClr val="accent1"/>
                    </a:gs>
                    <a:gs pos="78000">
                      <a:schemeClr val="accent2"/>
                    </a:gs>
                  </a:gsLst>
                  <a:lin ang="8100000" scaled="1"/>
                </a:gradFill>
                <a:latin typeface="BigNoodleTitling" panose="02000708030402040100" pitchFamily="2" charset="77"/>
                <a:cs typeface="Times New Roman" panose="02020603050405020304" pitchFamily="18" charset="0"/>
              </a:rPr>
              <a:t>eLearning Courses</a:t>
            </a:r>
          </a:p>
        </p:txBody>
      </p:sp>
      <p:grpSp>
        <p:nvGrpSpPr>
          <p:cNvPr id="6" name="Group 5">
            <a:extLst>
              <a:ext uri="{FF2B5EF4-FFF2-40B4-BE49-F238E27FC236}">
                <a16:creationId xmlns:a16="http://schemas.microsoft.com/office/drawing/2014/main" id="{457F5CCD-B07B-C854-F58C-E9519DEA8133}"/>
              </a:ext>
            </a:extLst>
          </p:cNvPr>
          <p:cNvGrpSpPr/>
          <p:nvPr/>
        </p:nvGrpSpPr>
        <p:grpSpPr>
          <a:xfrm>
            <a:off x="354838" y="1858622"/>
            <a:ext cx="2887397" cy="2198856"/>
            <a:chOff x="354838" y="2028587"/>
            <a:chExt cx="2887397" cy="2198856"/>
          </a:xfrm>
        </p:grpSpPr>
        <p:sp>
          <p:nvSpPr>
            <p:cNvPr id="19" name="Rectangle: Rounded Corners 2">
              <a:extLst>
                <a:ext uri="{FF2B5EF4-FFF2-40B4-BE49-F238E27FC236}">
                  <a16:creationId xmlns:a16="http://schemas.microsoft.com/office/drawing/2014/main" id="{F3134AC2-4535-53F6-D0FB-E23898A7E20F}"/>
                </a:ext>
              </a:extLst>
            </p:cNvPr>
            <p:cNvSpPr/>
            <p:nvPr/>
          </p:nvSpPr>
          <p:spPr>
            <a:xfrm>
              <a:off x="354838" y="2028587"/>
              <a:ext cx="2887397" cy="2198856"/>
            </a:xfrm>
            <a:prstGeom prst="roundRect">
              <a:avLst>
                <a:gd name="adj" fmla="val 7956"/>
              </a:avLst>
            </a:prstGeom>
            <a:solidFill>
              <a:schemeClr val="tx2">
                <a:lumMod val="75000"/>
              </a:schemeClr>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0" name="TextBox 19">
              <a:extLst>
                <a:ext uri="{FF2B5EF4-FFF2-40B4-BE49-F238E27FC236}">
                  <a16:creationId xmlns:a16="http://schemas.microsoft.com/office/drawing/2014/main" id="{A35764BA-8B1D-B282-DCB6-22412B7002A0}"/>
                </a:ext>
              </a:extLst>
            </p:cNvPr>
            <p:cNvSpPr txBox="1"/>
            <p:nvPr/>
          </p:nvSpPr>
          <p:spPr>
            <a:xfrm>
              <a:off x="354838" y="3181479"/>
              <a:ext cx="2887396" cy="830997"/>
            </a:xfrm>
            <a:prstGeom prst="rect">
              <a:avLst/>
            </a:prstGeom>
            <a:noFill/>
          </p:spPr>
          <p:txBody>
            <a:bodyPr wrap="square" rtlCol="0">
              <a:spAutoFit/>
            </a:bodyPr>
            <a:lstStyle/>
            <a:p>
              <a:pPr algn="ctr"/>
              <a:r>
                <a:rPr lang="en-US" sz="2400" b="1" dirty="0">
                  <a:gradFill>
                    <a:gsLst>
                      <a:gs pos="0">
                        <a:schemeClr val="accent1"/>
                      </a:gs>
                      <a:gs pos="78000">
                        <a:schemeClr val="accent2"/>
                      </a:gs>
                    </a:gsLst>
                    <a:lin ang="8100000" scaled="1"/>
                  </a:gradFill>
                  <a:latin typeface="BigNoodleTitling" panose="02000708030402040100" pitchFamily="2" charset="77"/>
                  <a:cs typeface="Catamaran Bold" panose="00000800000000000000" pitchFamily="2" charset="0"/>
                </a:rPr>
                <a:t>Online Cyber </a:t>
              </a:r>
            </a:p>
            <a:p>
              <a:pPr algn="ctr"/>
              <a:r>
                <a:rPr lang="en-US" sz="2400" b="1" dirty="0">
                  <a:gradFill>
                    <a:gsLst>
                      <a:gs pos="0">
                        <a:schemeClr val="accent1"/>
                      </a:gs>
                      <a:gs pos="78000">
                        <a:schemeClr val="accent2"/>
                      </a:gs>
                    </a:gsLst>
                    <a:lin ang="8100000" scaled="1"/>
                  </a:gradFill>
                  <a:latin typeface="BigNoodleTitling" panose="02000708030402040100" pitchFamily="2" charset="77"/>
                  <a:cs typeface="Catamaran Bold" panose="00000800000000000000" pitchFamily="2" charset="0"/>
                </a:rPr>
                <a:t>Security Classes</a:t>
              </a:r>
            </a:p>
          </p:txBody>
        </p:sp>
        <p:pic>
          <p:nvPicPr>
            <p:cNvPr id="5" name="Graphic 4">
              <a:extLst>
                <a:ext uri="{FF2B5EF4-FFF2-40B4-BE49-F238E27FC236}">
                  <a16:creationId xmlns:a16="http://schemas.microsoft.com/office/drawing/2014/main" id="{6066D60A-EE93-1D31-1D87-1665A9B914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438536" y="2310976"/>
              <a:ext cx="720000" cy="720000"/>
            </a:xfrm>
            <a:prstGeom prst="rect">
              <a:avLst/>
            </a:prstGeom>
          </p:spPr>
        </p:pic>
      </p:grpSp>
      <p:grpSp>
        <p:nvGrpSpPr>
          <p:cNvPr id="34" name="Group 33">
            <a:extLst>
              <a:ext uri="{FF2B5EF4-FFF2-40B4-BE49-F238E27FC236}">
                <a16:creationId xmlns:a16="http://schemas.microsoft.com/office/drawing/2014/main" id="{82574D41-7EA4-6E75-B35F-C5D8339B4E31}"/>
              </a:ext>
            </a:extLst>
          </p:cNvPr>
          <p:cNvGrpSpPr/>
          <p:nvPr/>
        </p:nvGrpSpPr>
        <p:grpSpPr>
          <a:xfrm>
            <a:off x="354838" y="4253730"/>
            <a:ext cx="2887397" cy="2198856"/>
            <a:chOff x="354838" y="2028587"/>
            <a:chExt cx="2887397" cy="2198856"/>
          </a:xfrm>
        </p:grpSpPr>
        <p:sp>
          <p:nvSpPr>
            <p:cNvPr id="37" name="Rectangle: Rounded Corners 2">
              <a:extLst>
                <a:ext uri="{FF2B5EF4-FFF2-40B4-BE49-F238E27FC236}">
                  <a16:creationId xmlns:a16="http://schemas.microsoft.com/office/drawing/2014/main" id="{BEBC3EFB-716A-3043-562E-E950E5C96D74}"/>
                </a:ext>
              </a:extLst>
            </p:cNvPr>
            <p:cNvSpPr/>
            <p:nvPr/>
          </p:nvSpPr>
          <p:spPr>
            <a:xfrm>
              <a:off x="354838" y="2028587"/>
              <a:ext cx="2887397" cy="2198856"/>
            </a:xfrm>
            <a:prstGeom prst="roundRect">
              <a:avLst>
                <a:gd name="adj" fmla="val 7956"/>
              </a:avLst>
            </a:prstGeom>
            <a:solidFill>
              <a:schemeClr val="tx2">
                <a:lumMod val="75000"/>
              </a:schemeClr>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0" name="TextBox 39">
              <a:extLst>
                <a:ext uri="{FF2B5EF4-FFF2-40B4-BE49-F238E27FC236}">
                  <a16:creationId xmlns:a16="http://schemas.microsoft.com/office/drawing/2014/main" id="{600649C8-BFA8-74FC-7103-43EE83D776A5}"/>
                </a:ext>
              </a:extLst>
            </p:cNvPr>
            <p:cNvSpPr txBox="1"/>
            <p:nvPr/>
          </p:nvSpPr>
          <p:spPr>
            <a:xfrm>
              <a:off x="354838" y="3181479"/>
              <a:ext cx="2887396" cy="830997"/>
            </a:xfrm>
            <a:prstGeom prst="rect">
              <a:avLst/>
            </a:prstGeom>
            <a:noFill/>
          </p:spPr>
          <p:txBody>
            <a:bodyPr wrap="square" rtlCol="0">
              <a:spAutoFit/>
            </a:bodyPr>
            <a:lstStyle/>
            <a:p>
              <a:pPr algn="ctr"/>
              <a:r>
                <a:rPr lang="en-US" sz="2400" b="1" dirty="0">
                  <a:gradFill>
                    <a:gsLst>
                      <a:gs pos="0">
                        <a:schemeClr val="accent1"/>
                      </a:gs>
                      <a:gs pos="78000">
                        <a:schemeClr val="accent2"/>
                      </a:gs>
                    </a:gsLst>
                    <a:lin ang="8100000" scaled="1"/>
                  </a:gradFill>
                  <a:latin typeface="BigNoodleTitling" panose="02000708030402040100" pitchFamily="2" charset="77"/>
                  <a:cs typeface="Catamaran Bold" panose="00000800000000000000" pitchFamily="2" charset="0"/>
                </a:rPr>
                <a:t>Online Diversity and Inclusion Classes</a:t>
              </a:r>
            </a:p>
          </p:txBody>
        </p:sp>
        <p:pic>
          <p:nvPicPr>
            <p:cNvPr id="41" name="Graphic 40">
              <a:extLst>
                <a:ext uri="{FF2B5EF4-FFF2-40B4-BE49-F238E27FC236}">
                  <a16:creationId xmlns:a16="http://schemas.microsoft.com/office/drawing/2014/main" id="{D2A22F76-4571-756F-00FD-309437F3B9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438536" y="2310976"/>
              <a:ext cx="720000" cy="720000"/>
            </a:xfrm>
            <a:prstGeom prst="rect">
              <a:avLst/>
            </a:prstGeom>
          </p:spPr>
        </p:pic>
      </p:grpSp>
      <p:grpSp>
        <p:nvGrpSpPr>
          <p:cNvPr id="43" name="Group 42">
            <a:extLst>
              <a:ext uri="{FF2B5EF4-FFF2-40B4-BE49-F238E27FC236}">
                <a16:creationId xmlns:a16="http://schemas.microsoft.com/office/drawing/2014/main" id="{7F7D8066-5D57-0D05-0953-8CAC308CD61C}"/>
              </a:ext>
            </a:extLst>
          </p:cNvPr>
          <p:cNvGrpSpPr/>
          <p:nvPr/>
        </p:nvGrpSpPr>
        <p:grpSpPr>
          <a:xfrm>
            <a:off x="354838" y="6734975"/>
            <a:ext cx="2887397" cy="2198856"/>
            <a:chOff x="354838" y="2028587"/>
            <a:chExt cx="2887397" cy="2198856"/>
          </a:xfrm>
        </p:grpSpPr>
        <p:sp>
          <p:nvSpPr>
            <p:cNvPr id="45" name="Rectangle: Rounded Corners 2">
              <a:extLst>
                <a:ext uri="{FF2B5EF4-FFF2-40B4-BE49-F238E27FC236}">
                  <a16:creationId xmlns:a16="http://schemas.microsoft.com/office/drawing/2014/main" id="{3BAFC74B-CEE7-CAC3-D8B7-279175CEC09A}"/>
                </a:ext>
              </a:extLst>
            </p:cNvPr>
            <p:cNvSpPr/>
            <p:nvPr/>
          </p:nvSpPr>
          <p:spPr>
            <a:xfrm>
              <a:off x="354838" y="2028587"/>
              <a:ext cx="2887397" cy="2198856"/>
            </a:xfrm>
            <a:prstGeom prst="roundRect">
              <a:avLst>
                <a:gd name="adj" fmla="val 7956"/>
              </a:avLst>
            </a:prstGeom>
            <a:solidFill>
              <a:schemeClr val="tx2">
                <a:lumMod val="75000"/>
              </a:schemeClr>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7" name="TextBox 46">
              <a:extLst>
                <a:ext uri="{FF2B5EF4-FFF2-40B4-BE49-F238E27FC236}">
                  <a16:creationId xmlns:a16="http://schemas.microsoft.com/office/drawing/2014/main" id="{EA050AA8-DC8E-B09E-877B-BDC72EB12649}"/>
                </a:ext>
              </a:extLst>
            </p:cNvPr>
            <p:cNvSpPr txBox="1"/>
            <p:nvPr/>
          </p:nvSpPr>
          <p:spPr>
            <a:xfrm>
              <a:off x="354838" y="3181479"/>
              <a:ext cx="2887396" cy="830997"/>
            </a:xfrm>
            <a:prstGeom prst="rect">
              <a:avLst/>
            </a:prstGeom>
            <a:noFill/>
          </p:spPr>
          <p:txBody>
            <a:bodyPr wrap="square" rtlCol="0">
              <a:spAutoFit/>
            </a:bodyPr>
            <a:lstStyle/>
            <a:p>
              <a:pPr algn="ctr"/>
              <a:r>
                <a:rPr lang="en-US" sz="2400" b="1" dirty="0">
                  <a:gradFill>
                    <a:gsLst>
                      <a:gs pos="0">
                        <a:schemeClr val="accent1"/>
                      </a:gs>
                      <a:gs pos="78000">
                        <a:schemeClr val="accent2"/>
                      </a:gs>
                    </a:gsLst>
                    <a:lin ang="8100000" scaled="1"/>
                  </a:gradFill>
                  <a:latin typeface="BigNoodleTitling" panose="02000708030402040100" pitchFamily="2" charset="77"/>
                  <a:cs typeface="Catamaran Bold" panose="00000800000000000000" pitchFamily="2" charset="0"/>
                </a:rPr>
                <a:t>Online Entrepreneurship eLearning Classes</a:t>
              </a:r>
            </a:p>
          </p:txBody>
        </p:sp>
        <p:pic>
          <p:nvPicPr>
            <p:cNvPr id="48" name="Graphic 47">
              <a:extLst>
                <a:ext uri="{FF2B5EF4-FFF2-40B4-BE49-F238E27FC236}">
                  <a16:creationId xmlns:a16="http://schemas.microsoft.com/office/drawing/2014/main" id="{3BAF9790-8892-A011-999F-ED8078ABEF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438536" y="2310976"/>
              <a:ext cx="720000" cy="720000"/>
            </a:xfrm>
            <a:prstGeom prst="rect">
              <a:avLst/>
            </a:prstGeom>
          </p:spPr>
        </p:pic>
      </p:grpSp>
    </p:spTree>
    <p:extLst>
      <p:ext uri="{BB962C8B-B14F-4D97-AF65-F5344CB8AC3E}">
        <p14:creationId xmlns:p14="http://schemas.microsoft.com/office/powerpoint/2010/main" val="1698861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7">
            <a:extLst>
              <a:ext uri="{FF2B5EF4-FFF2-40B4-BE49-F238E27FC236}">
                <a16:creationId xmlns:a16="http://schemas.microsoft.com/office/drawing/2014/main" id="{28F39062-523D-52F8-1424-7DC17E585EC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0300" b="14230"/>
          <a:stretch/>
        </p:blipFill>
        <p:spPr>
          <a:xfrm>
            <a:off x="-1" y="1212019"/>
            <a:ext cx="6858001" cy="3450470"/>
          </a:xfrm>
          <a:prstGeom prst="rect">
            <a:avLst/>
          </a:prstGeom>
          <a:ln>
            <a:noFill/>
          </a:ln>
          <a:effectLst>
            <a:softEdge rad="112500"/>
          </a:effectLst>
        </p:spPr>
      </p:pic>
      <p:sp>
        <p:nvSpPr>
          <p:cNvPr id="10" name="Rectangle 9">
            <a:extLst>
              <a:ext uri="{FF2B5EF4-FFF2-40B4-BE49-F238E27FC236}">
                <a16:creationId xmlns:a16="http://schemas.microsoft.com/office/drawing/2014/main" id="{69924AC3-7AD8-B9F9-5A73-C4689A3518F2}"/>
              </a:ext>
            </a:extLst>
          </p:cNvPr>
          <p:cNvSpPr/>
          <p:nvPr/>
        </p:nvSpPr>
        <p:spPr>
          <a:xfrm>
            <a:off x="955717" y="147043"/>
            <a:ext cx="49465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400" dirty="0">
                <a:solidFill>
                  <a:schemeClr val="bg1"/>
                </a:solidFill>
                <a:latin typeface="BigNoodleTitling" panose="02000708030402040100" pitchFamily="2" charset="77"/>
                <a:ea typeface="BOLTZZ Sans" pitchFamily="2" charset="0"/>
                <a:cs typeface="Times New Roman" panose="02020603050405020304" pitchFamily="18" charset="0"/>
              </a:rPr>
              <a:t>Our</a:t>
            </a:r>
            <a:r>
              <a:rPr lang="en-US" sz="4400" dirty="0">
                <a:solidFill>
                  <a:schemeClr val="tx1">
                    <a:lumMod val="85000"/>
                    <a:lumOff val="15000"/>
                  </a:schemeClr>
                </a:solidFill>
                <a:latin typeface="BigNoodleTitling" panose="02000708030402040100" pitchFamily="2" charset="77"/>
                <a:ea typeface="BOLTZZ Sans" pitchFamily="2" charset="0"/>
                <a:cs typeface="Times New Roman" panose="02020603050405020304" pitchFamily="18" charset="0"/>
              </a:rPr>
              <a:t> </a:t>
            </a:r>
            <a:r>
              <a:rPr lang="en-US" sz="4400" dirty="0">
                <a:gradFill>
                  <a:gsLst>
                    <a:gs pos="0">
                      <a:schemeClr val="accent1"/>
                    </a:gs>
                    <a:gs pos="78000">
                      <a:schemeClr val="accent2"/>
                    </a:gs>
                  </a:gsLst>
                  <a:lin ang="8100000" scaled="1"/>
                </a:gradFill>
                <a:latin typeface="BigNoodleTitling" panose="02000708030402040100" pitchFamily="2" charset="77"/>
                <a:cs typeface="Times New Roman" panose="02020603050405020304" pitchFamily="18" charset="0"/>
              </a:rPr>
              <a:t>PROVIDERS </a:t>
            </a:r>
            <a:r>
              <a:rPr lang="en-US" sz="4400" dirty="0">
                <a:solidFill>
                  <a:schemeClr val="bg1"/>
                </a:solidFill>
                <a:latin typeface="BigNoodleTitling" panose="02000708030402040100" pitchFamily="2" charset="77"/>
                <a:cs typeface="Times New Roman" panose="02020603050405020304" pitchFamily="18" charset="0"/>
              </a:rPr>
              <a:t>&amp;</a:t>
            </a:r>
            <a:r>
              <a:rPr lang="en-US" sz="4400" dirty="0">
                <a:gradFill>
                  <a:gsLst>
                    <a:gs pos="0">
                      <a:schemeClr val="accent1"/>
                    </a:gs>
                    <a:gs pos="78000">
                      <a:schemeClr val="accent2"/>
                    </a:gs>
                  </a:gsLst>
                  <a:lin ang="8100000" scaled="1"/>
                </a:gradFill>
                <a:latin typeface="BigNoodleTitling" panose="02000708030402040100" pitchFamily="2" charset="77"/>
                <a:cs typeface="Times New Roman" panose="02020603050405020304" pitchFamily="18" charset="0"/>
              </a:rPr>
              <a:t> AFFILIATES</a:t>
            </a:r>
            <a:endParaRPr lang="en-GB" sz="4400" dirty="0">
              <a:gradFill>
                <a:gsLst>
                  <a:gs pos="0">
                    <a:schemeClr val="accent1"/>
                  </a:gs>
                  <a:gs pos="78000">
                    <a:schemeClr val="accent2"/>
                  </a:gs>
                </a:gsLst>
                <a:lin ang="8100000" scaled="1"/>
              </a:gradFill>
              <a:latin typeface="BigNoodleTitling" panose="02000708030402040100" pitchFamily="2" charset="77"/>
              <a:cs typeface="Times New Roman" panose="02020603050405020304" pitchFamily="18" charset="0"/>
            </a:endParaRPr>
          </a:p>
        </p:txBody>
      </p:sp>
      <p:grpSp>
        <p:nvGrpSpPr>
          <p:cNvPr id="11" name="Group 10">
            <a:extLst>
              <a:ext uri="{FF2B5EF4-FFF2-40B4-BE49-F238E27FC236}">
                <a16:creationId xmlns:a16="http://schemas.microsoft.com/office/drawing/2014/main" id="{3AD53E56-6ED7-1F89-6952-2011B2FD7CFF}"/>
              </a:ext>
            </a:extLst>
          </p:cNvPr>
          <p:cNvGrpSpPr/>
          <p:nvPr/>
        </p:nvGrpSpPr>
        <p:grpSpPr>
          <a:xfrm>
            <a:off x="322242" y="4283637"/>
            <a:ext cx="6226840" cy="757704"/>
            <a:chOff x="322241" y="5062538"/>
            <a:chExt cx="7050625" cy="700887"/>
          </a:xfrm>
        </p:grpSpPr>
        <p:sp>
          <p:nvSpPr>
            <p:cNvPr id="12" name="Rectangle: Rounded Corners 5">
              <a:extLst>
                <a:ext uri="{FF2B5EF4-FFF2-40B4-BE49-F238E27FC236}">
                  <a16:creationId xmlns:a16="http://schemas.microsoft.com/office/drawing/2014/main" id="{24BFC162-DCF6-118E-027E-525BCB575885}"/>
                </a:ext>
              </a:extLst>
            </p:cNvPr>
            <p:cNvSpPr/>
            <p:nvPr/>
          </p:nvSpPr>
          <p:spPr>
            <a:xfrm>
              <a:off x="322241" y="5062538"/>
              <a:ext cx="1663078" cy="700887"/>
            </a:xfrm>
            <a:prstGeom prst="roundRect">
              <a:avLst>
                <a:gd name="adj" fmla="val 13159"/>
              </a:avLst>
            </a:prstGeom>
            <a:solidFill>
              <a:schemeClr val="bg1"/>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5">
              <a:extLst>
                <a:ext uri="{FF2B5EF4-FFF2-40B4-BE49-F238E27FC236}">
                  <a16:creationId xmlns:a16="http://schemas.microsoft.com/office/drawing/2014/main" id="{F491ABF7-894A-A388-68AD-7F0EF8F5796B}"/>
                </a:ext>
              </a:extLst>
            </p:cNvPr>
            <p:cNvSpPr/>
            <p:nvPr/>
          </p:nvSpPr>
          <p:spPr>
            <a:xfrm>
              <a:off x="2118090" y="5062538"/>
              <a:ext cx="1663078" cy="700887"/>
            </a:xfrm>
            <a:prstGeom prst="roundRect">
              <a:avLst>
                <a:gd name="adj" fmla="val 13159"/>
              </a:avLst>
            </a:prstGeom>
            <a:gradFill flip="none" rotWithShape="1">
              <a:gsLst>
                <a:gs pos="25000">
                  <a:srgbClr val="6315B4"/>
                </a:gs>
                <a:gs pos="100000">
                  <a:srgbClr val="78569F"/>
                </a:gs>
              </a:gsLst>
              <a:lin ang="5400000" scaled="1"/>
              <a:tileRect/>
            </a:gra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5">
              <a:extLst>
                <a:ext uri="{FF2B5EF4-FFF2-40B4-BE49-F238E27FC236}">
                  <a16:creationId xmlns:a16="http://schemas.microsoft.com/office/drawing/2014/main" id="{B0F9191E-A864-949D-23FA-0355BFF85A80}"/>
                </a:ext>
              </a:extLst>
            </p:cNvPr>
            <p:cNvSpPr/>
            <p:nvPr/>
          </p:nvSpPr>
          <p:spPr>
            <a:xfrm>
              <a:off x="3913939" y="5062538"/>
              <a:ext cx="1663078" cy="700887"/>
            </a:xfrm>
            <a:prstGeom prst="roundRect">
              <a:avLst>
                <a:gd name="adj" fmla="val 13159"/>
              </a:avLst>
            </a:prstGeom>
            <a:solidFill>
              <a:schemeClr val="bg1"/>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5">
              <a:extLst>
                <a:ext uri="{FF2B5EF4-FFF2-40B4-BE49-F238E27FC236}">
                  <a16:creationId xmlns:a16="http://schemas.microsoft.com/office/drawing/2014/main" id="{C0BA2DBB-A9B3-4467-2957-9C7EDC203B4B}"/>
                </a:ext>
              </a:extLst>
            </p:cNvPr>
            <p:cNvSpPr/>
            <p:nvPr/>
          </p:nvSpPr>
          <p:spPr>
            <a:xfrm>
              <a:off x="5709788" y="5062538"/>
              <a:ext cx="1663078" cy="700887"/>
            </a:xfrm>
            <a:prstGeom prst="roundRect">
              <a:avLst>
                <a:gd name="adj" fmla="val 13159"/>
              </a:avLst>
            </a:prstGeom>
            <a:solidFill>
              <a:schemeClr val="bg1"/>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1393C707-5B53-2716-6316-A688C8444C36}"/>
              </a:ext>
            </a:extLst>
          </p:cNvPr>
          <p:cNvGrpSpPr/>
          <p:nvPr/>
        </p:nvGrpSpPr>
        <p:grpSpPr>
          <a:xfrm>
            <a:off x="322242" y="5211298"/>
            <a:ext cx="6226840" cy="757704"/>
            <a:chOff x="322241" y="5062538"/>
            <a:chExt cx="7050625" cy="700887"/>
          </a:xfrm>
        </p:grpSpPr>
        <p:sp>
          <p:nvSpPr>
            <p:cNvPr id="17" name="Rectangle: Rounded Corners 5">
              <a:extLst>
                <a:ext uri="{FF2B5EF4-FFF2-40B4-BE49-F238E27FC236}">
                  <a16:creationId xmlns:a16="http://schemas.microsoft.com/office/drawing/2014/main" id="{2C3CB745-59FE-A300-E8E4-D4818D75B2DB}"/>
                </a:ext>
              </a:extLst>
            </p:cNvPr>
            <p:cNvSpPr/>
            <p:nvPr/>
          </p:nvSpPr>
          <p:spPr>
            <a:xfrm>
              <a:off x="322241" y="5062538"/>
              <a:ext cx="1663078" cy="700887"/>
            </a:xfrm>
            <a:prstGeom prst="roundRect">
              <a:avLst>
                <a:gd name="adj" fmla="val 13159"/>
              </a:avLst>
            </a:prstGeom>
            <a:solidFill>
              <a:schemeClr val="bg1"/>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5">
              <a:extLst>
                <a:ext uri="{FF2B5EF4-FFF2-40B4-BE49-F238E27FC236}">
                  <a16:creationId xmlns:a16="http://schemas.microsoft.com/office/drawing/2014/main" id="{0279374D-9BF4-9C2C-86A5-54C26A089BD2}"/>
                </a:ext>
              </a:extLst>
            </p:cNvPr>
            <p:cNvSpPr/>
            <p:nvPr/>
          </p:nvSpPr>
          <p:spPr>
            <a:xfrm>
              <a:off x="2118090" y="5062538"/>
              <a:ext cx="1663078" cy="700887"/>
            </a:xfrm>
            <a:prstGeom prst="roundRect">
              <a:avLst>
                <a:gd name="adj" fmla="val 13159"/>
              </a:avLst>
            </a:prstGeom>
            <a:solidFill>
              <a:schemeClr val="bg1"/>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5">
              <a:extLst>
                <a:ext uri="{FF2B5EF4-FFF2-40B4-BE49-F238E27FC236}">
                  <a16:creationId xmlns:a16="http://schemas.microsoft.com/office/drawing/2014/main" id="{5575CE06-81B2-E3B8-1E13-BB99F33A0978}"/>
                </a:ext>
              </a:extLst>
            </p:cNvPr>
            <p:cNvSpPr/>
            <p:nvPr/>
          </p:nvSpPr>
          <p:spPr>
            <a:xfrm>
              <a:off x="3913939" y="5062538"/>
              <a:ext cx="1663078" cy="700887"/>
            </a:xfrm>
            <a:prstGeom prst="roundRect">
              <a:avLst>
                <a:gd name="adj" fmla="val 13159"/>
              </a:avLst>
            </a:prstGeom>
            <a:solidFill>
              <a:schemeClr val="bg1"/>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5">
              <a:extLst>
                <a:ext uri="{FF2B5EF4-FFF2-40B4-BE49-F238E27FC236}">
                  <a16:creationId xmlns:a16="http://schemas.microsoft.com/office/drawing/2014/main" id="{56796A7C-3443-4EC8-8F66-4F70B05E848A}"/>
                </a:ext>
              </a:extLst>
            </p:cNvPr>
            <p:cNvSpPr/>
            <p:nvPr/>
          </p:nvSpPr>
          <p:spPr>
            <a:xfrm>
              <a:off x="5709788" y="5062538"/>
              <a:ext cx="1663078" cy="700887"/>
            </a:xfrm>
            <a:prstGeom prst="roundRect">
              <a:avLst>
                <a:gd name="adj" fmla="val 13159"/>
              </a:avLst>
            </a:prstGeom>
            <a:solidFill>
              <a:schemeClr val="bg1"/>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46909185-B105-A9F4-DF95-7162FC1FD063}"/>
              </a:ext>
            </a:extLst>
          </p:cNvPr>
          <p:cNvGrpSpPr/>
          <p:nvPr/>
        </p:nvGrpSpPr>
        <p:grpSpPr>
          <a:xfrm>
            <a:off x="322242" y="6138959"/>
            <a:ext cx="6226840" cy="757704"/>
            <a:chOff x="322241" y="5062538"/>
            <a:chExt cx="7050625" cy="700887"/>
          </a:xfrm>
        </p:grpSpPr>
        <p:sp>
          <p:nvSpPr>
            <p:cNvPr id="22" name="Rectangle: Rounded Corners 5">
              <a:extLst>
                <a:ext uri="{FF2B5EF4-FFF2-40B4-BE49-F238E27FC236}">
                  <a16:creationId xmlns:a16="http://schemas.microsoft.com/office/drawing/2014/main" id="{403D498C-E384-0924-E167-45AFC37E80C3}"/>
                </a:ext>
              </a:extLst>
            </p:cNvPr>
            <p:cNvSpPr/>
            <p:nvPr/>
          </p:nvSpPr>
          <p:spPr>
            <a:xfrm>
              <a:off x="322241" y="5062538"/>
              <a:ext cx="1663078" cy="700887"/>
            </a:xfrm>
            <a:prstGeom prst="roundRect">
              <a:avLst>
                <a:gd name="adj" fmla="val 13159"/>
              </a:avLst>
            </a:prstGeom>
            <a:solidFill>
              <a:schemeClr val="bg1"/>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5">
              <a:extLst>
                <a:ext uri="{FF2B5EF4-FFF2-40B4-BE49-F238E27FC236}">
                  <a16:creationId xmlns:a16="http://schemas.microsoft.com/office/drawing/2014/main" id="{6DAA4117-5F17-9AAF-4E5A-0EF66E5F1040}"/>
                </a:ext>
              </a:extLst>
            </p:cNvPr>
            <p:cNvSpPr/>
            <p:nvPr/>
          </p:nvSpPr>
          <p:spPr>
            <a:xfrm>
              <a:off x="2118090" y="5062538"/>
              <a:ext cx="1663078" cy="700887"/>
            </a:xfrm>
            <a:prstGeom prst="roundRect">
              <a:avLst>
                <a:gd name="adj" fmla="val 13159"/>
              </a:avLst>
            </a:prstGeom>
            <a:solidFill>
              <a:schemeClr val="bg1"/>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5">
              <a:extLst>
                <a:ext uri="{FF2B5EF4-FFF2-40B4-BE49-F238E27FC236}">
                  <a16:creationId xmlns:a16="http://schemas.microsoft.com/office/drawing/2014/main" id="{16282B3D-D299-357A-1FDE-A798ECBBC90A}"/>
                </a:ext>
              </a:extLst>
            </p:cNvPr>
            <p:cNvSpPr/>
            <p:nvPr/>
          </p:nvSpPr>
          <p:spPr>
            <a:xfrm>
              <a:off x="3913939" y="5062538"/>
              <a:ext cx="1663078" cy="700887"/>
            </a:xfrm>
            <a:prstGeom prst="roundRect">
              <a:avLst>
                <a:gd name="adj" fmla="val 13159"/>
              </a:avLst>
            </a:prstGeom>
            <a:solidFill>
              <a:schemeClr val="accent4">
                <a:lumMod val="90000"/>
                <a:lumOff val="10000"/>
              </a:schemeClr>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5">
              <a:extLst>
                <a:ext uri="{FF2B5EF4-FFF2-40B4-BE49-F238E27FC236}">
                  <a16:creationId xmlns:a16="http://schemas.microsoft.com/office/drawing/2014/main" id="{AE73E0F7-8ACE-E937-326C-3A5296B8759E}"/>
                </a:ext>
              </a:extLst>
            </p:cNvPr>
            <p:cNvSpPr/>
            <p:nvPr/>
          </p:nvSpPr>
          <p:spPr>
            <a:xfrm>
              <a:off x="5709788" y="5062538"/>
              <a:ext cx="1663078" cy="700887"/>
            </a:xfrm>
            <a:prstGeom prst="roundRect">
              <a:avLst>
                <a:gd name="adj" fmla="val 13159"/>
              </a:avLst>
            </a:prstGeom>
            <a:solidFill>
              <a:schemeClr val="bg1"/>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A029AAFC-6F05-7D62-1BA8-F0BD51D795D1}"/>
              </a:ext>
            </a:extLst>
          </p:cNvPr>
          <p:cNvGrpSpPr/>
          <p:nvPr/>
        </p:nvGrpSpPr>
        <p:grpSpPr>
          <a:xfrm>
            <a:off x="322242" y="7056346"/>
            <a:ext cx="6226840" cy="757704"/>
            <a:chOff x="322241" y="5062538"/>
            <a:chExt cx="7050625" cy="700887"/>
          </a:xfrm>
        </p:grpSpPr>
        <p:sp>
          <p:nvSpPr>
            <p:cNvPr id="27" name="Rectangle: Rounded Corners 5">
              <a:extLst>
                <a:ext uri="{FF2B5EF4-FFF2-40B4-BE49-F238E27FC236}">
                  <a16:creationId xmlns:a16="http://schemas.microsoft.com/office/drawing/2014/main" id="{96621A2C-D993-0A4F-23B1-B4161054159B}"/>
                </a:ext>
              </a:extLst>
            </p:cNvPr>
            <p:cNvSpPr/>
            <p:nvPr/>
          </p:nvSpPr>
          <p:spPr>
            <a:xfrm>
              <a:off x="322241" y="5062538"/>
              <a:ext cx="1663078" cy="700887"/>
            </a:xfrm>
            <a:prstGeom prst="roundRect">
              <a:avLst>
                <a:gd name="adj" fmla="val 13159"/>
              </a:avLst>
            </a:prstGeom>
            <a:solidFill>
              <a:schemeClr val="bg1"/>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5">
              <a:extLst>
                <a:ext uri="{FF2B5EF4-FFF2-40B4-BE49-F238E27FC236}">
                  <a16:creationId xmlns:a16="http://schemas.microsoft.com/office/drawing/2014/main" id="{72FF405F-EC44-71F9-D38C-82EF62538090}"/>
                </a:ext>
              </a:extLst>
            </p:cNvPr>
            <p:cNvSpPr/>
            <p:nvPr/>
          </p:nvSpPr>
          <p:spPr>
            <a:xfrm>
              <a:off x="2118090" y="5062538"/>
              <a:ext cx="1663078" cy="700887"/>
            </a:xfrm>
            <a:prstGeom prst="roundRect">
              <a:avLst>
                <a:gd name="adj" fmla="val 13159"/>
              </a:avLst>
            </a:prstGeom>
            <a:solidFill>
              <a:schemeClr val="bg1"/>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5">
              <a:extLst>
                <a:ext uri="{FF2B5EF4-FFF2-40B4-BE49-F238E27FC236}">
                  <a16:creationId xmlns:a16="http://schemas.microsoft.com/office/drawing/2014/main" id="{5B690F9E-D595-9EEC-6DE3-234CF40B4563}"/>
                </a:ext>
              </a:extLst>
            </p:cNvPr>
            <p:cNvSpPr/>
            <p:nvPr/>
          </p:nvSpPr>
          <p:spPr>
            <a:xfrm>
              <a:off x="3913939" y="5062538"/>
              <a:ext cx="1663078" cy="700887"/>
            </a:xfrm>
            <a:prstGeom prst="roundRect">
              <a:avLst>
                <a:gd name="adj" fmla="val 13159"/>
              </a:avLst>
            </a:prstGeom>
            <a:solidFill>
              <a:schemeClr val="bg1"/>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Rounded Corners 5">
              <a:extLst>
                <a:ext uri="{FF2B5EF4-FFF2-40B4-BE49-F238E27FC236}">
                  <a16:creationId xmlns:a16="http://schemas.microsoft.com/office/drawing/2014/main" id="{967D1EFB-FE6D-B1F7-1BD1-DC1AB3563626}"/>
                </a:ext>
              </a:extLst>
            </p:cNvPr>
            <p:cNvSpPr/>
            <p:nvPr/>
          </p:nvSpPr>
          <p:spPr>
            <a:xfrm>
              <a:off x="5709788" y="5062538"/>
              <a:ext cx="1663078" cy="700887"/>
            </a:xfrm>
            <a:prstGeom prst="roundRect">
              <a:avLst>
                <a:gd name="adj" fmla="val 13159"/>
              </a:avLst>
            </a:prstGeom>
            <a:solidFill>
              <a:srgbClr val="1D316F"/>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1" name="Picture 30">
            <a:extLst>
              <a:ext uri="{FF2B5EF4-FFF2-40B4-BE49-F238E27FC236}">
                <a16:creationId xmlns:a16="http://schemas.microsoft.com/office/drawing/2014/main" id="{12D35421-41CF-FFAA-C5AF-DBF1D4C62A4F}"/>
              </a:ext>
            </a:extLst>
          </p:cNvPr>
          <p:cNvPicPr>
            <a:picLocks noChangeAspect="1"/>
          </p:cNvPicPr>
          <p:nvPr/>
        </p:nvPicPr>
        <p:blipFill rotWithShape="1">
          <a:blip r:embed="rId3">
            <a:extLst>
              <a:ext uri="{28A0092B-C50C-407E-A947-70E740481C1C}">
                <a14:useLocalDpi xmlns:a14="http://schemas.microsoft.com/office/drawing/2010/main" val="0"/>
              </a:ext>
            </a:extLst>
          </a:blip>
          <a:srcRect l="41372" t="17904" r="41719" b="38038"/>
          <a:stretch/>
        </p:blipFill>
        <p:spPr>
          <a:xfrm>
            <a:off x="554117" y="4335156"/>
            <a:ext cx="1005016" cy="654667"/>
          </a:xfrm>
          <a:prstGeom prst="rect">
            <a:avLst/>
          </a:prstGeom>
        </p:spPr>
      </p:pic>
      <p:pic>
        <p:nvPicPr>
          <p:cNvPr id="32" name="Picture 31">
            <a:extLst>
              <a:ext uri="{FF2B5EF4-FFF2-40B4-BE49-F238E27FC236}">
                <a16:creationId xmlns:a16="http://schemas.microsoft.com/office/drawing/2014/main" id="{A1E390AA-0BE6-BCD0-44FF-FA1445D9924D}"/>
              </a:ext>
            </a:extLst>
          </p:cNvPr>
          <p:cNvPicPr>
            <a:picLocks noChangeAspect="1"/>
          </p:cNvPicPr>
          <p:nvPr/>
        </p:nvPicPr>
        <p:blipFill rotWithShape="1">
          <a:blip r:embed="rId4">
            <a:extLst>
              <a:ext uri="{28A0092B-C50C-407E-A947-70E740481C1C}">
                <a14:useLocalDpi xmlns:a14="http://schemas.microsoft.com/office/drawing/2010/main" val="0"/>
              </a:ext>
            </a:extLst>
          </a:blip>
          <a:srcRect l="-8538" t="1321" r="-8538" b="1321"/>
          <a:stretch/>
        </p:blipFill>
        <p:spPr>
          <a:xfrm>
            <a:off x="2256223" y="4346863"/>
            <a:ext cx="759098" cy="631252"/>
          </a:xfrm>
          <a:prstGeom prst="rect">
            <a:avLst/>
          </a:prstGeom>
        </p:spPr>
      </p:pic>
      <p:pic>
        <p:nvPicPr>
          <p:cNvPr id="33" name="Picture 32">
            <a:extLst>
              <a:ext uri="{FF2B5EF4-FFF2-40B4-BE49-F238E27FC236}">
                <a16:creationId xmlns:a16="http://schemas.microsoft.com/office/drawing/2014/main" id="{D7FDCCD3-47B4-A5B2-CAC7-B14A00BFE8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6391" y="4340207"/>
            <a:ext cx="644565" cy="644565"/>
          </a:xfrm>
          <a:prstGeom prst="rect">
            <a:avLst/>
          </a:prstGeom>
        </p:spPr>
      </p:pic>
      <p:pic>
        <p:nvPicPr>
          <p:cNvPr id="34" name="Picture 33">
            <a:extLst>
              <a:ext uri="{FF2B5EF4-FFF2-40B4-BE49-F238E27FC236}">
                <a16:creationId xmlns:a16="http://schemas.microsoft.com/office/drawing/2014/main" id="{4C992BB3-19B5-244C-201C-79F88A581A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9158" y="4586120"/>
            <a:ext cx="1128569" cy="152739"/>
          </a:xfrm>
          <a:prstGeom prst="rect">
            <a:avLst/>
          </a:prstGeom>
        </p:spPr>
      </p:pic>
      <p:pic>
        <p:nvPicPr>
          <p:cNvPr id="35" name="Picture 34">
            <a:extLst>
              <a:ext uri="{FF2B5EF4-FFF2-40B4-BE49-F238E27FC236}">
                <a16:creationId xmlns:a16="http://schemas.microsoft.com/office/drawing/2014/main" id="{44777FA1-AA86-DD40-4FC7-8056DE6608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625" y="5374250"/>
            <a:ext cx="508000" cy="431800"/>
          </a:xfrm>
          <a:prstGeom prst="rect">
            <a:avLst/>
          </a:prstGeom>
        </p:spPr>
      </p:pic>
      <p:pic>
        <p:nvPicPr>
          <p:cNvPr id="36" name="Picture 35">
            <a:extLst>
              <a:ext uri="{FF2B5EF4-FFF2-40B4-BE49-F238E27FC236}">
                <a16:creationId xmlns:a16="http://schemas.microsoft.com/office/drawing/2014/main" id="{5D14F7EA-BA6C-E1E4-AD0D-97C2288261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2845" y="5314330"/>
            <a:ext cx="599610" cy="551641"/>
          </a:xfrm>
          <a:prstGeom prst="rect">
            <a:avLst/>
          </a:prstGeom>
        </p:spPr>
      </p:pic>
      <p:pic>
        <p:nvPicPr>
          <p:cNvPr id="37" name="Picture 36">
            <a:extLst>
              <a:ext uri="{FF2B5EF4-FFF2-40B4-BE49-F238E27FC236}">
                <a16:creationId xmlns:a16="http://schemas.microsoft.com/office/drawing/2014/main" id="{8241E35A-6D7C-623A-6834-796832A5010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765197" y="5488865"/>
            <a:ext cx="967841" cy="202570"/>
          </a:xfrm>
          <a:prstGeom prst="rect">
            <a:avLst/>
          </a:prstGeom>
        </p:spPr>
      </p:pic>
      <p:pic>
        <p:nvPicPr>
          <p:cNvPr id="38" name="Picture 37">
            <a:extLst>
              <a:ext uri="{FF2B5EF4-FFF2-40B4-BE49-F238E27FC236}">
                <a16:creationId xmlns:a16="http://schemas.microsoft.com/office/drawing/2014/main" id="{10890B8E-828A-E0C5-2298-D0D151B5E096}"/>
              </a:ext>
            </a:extLst>
          </p:cNvPr>
          <p:cNvPicPr>
            <a:picLocks noChangeAspect="1"/>
          </p:cNvPicPr>
          <p:nvPr/>
        </p:nvPicPr>
        <p:blipFill rotWithShape="1">
          <a:blip r:embed="rId10">
            <a:extLst>
              <a:ext uri="{28A0092B-C50C-407E-A947-70E740481C1C}">
                <a14:useLocalDpi xmlns:a14="http://schemas.microsoft.com/office/drawing/2010/main" val="0"/>
              </a:ext>
            </a:extLst>
          </a:blip>
          <a:srcRect t="27992" b="32217"/>
          <a:stretch/>
        </p:blipFill>
        <p:spPr>
          <a:xfrm>
            <a:off x="5279158" y="5383387"/>
            <a:ext cx="1039259" cy="413526"/>
          </a:xfrm>
          <a:prstGeom prst="rect">
            <a:avLst/>
          </a:prstGeom>
        </p:spPr>
      </p:pic>
      <p:pic>
        <p:nvPicPr>
          <p:cNvPr id="39" name="Picture 38">
            <a:extLst>
              <a:ext uri="{FF2B5EF4-FFF2-40B4-BE49-F238E27FC236}">
                <a16:creationId xmlns:a16="http://schemas.microsoft.com/office/drawing/2014/main" id="{488115CC-B7C6-FBE6-F0E6-01D83418E1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8429" y="6414750"/>
            <a:ext cx="1183810" cy="206122"/>
          </a:xfrm>
          <a:prstGeom prst="rect">
            <a:avLst/>
          </a:prstGeom>
        </p:spPr>
      </p:pic>
      <p:pic>
        <p:nvPicPr>
          <p:cNvPr id="40" name="Picture 39">
            <a:extLst>
              <a:ext uri="{FF2B5EF4-FFF2-40B4-BE49-F238E27FC236}">
                <a16:creationId xmlns:a16="http://schemas.microsoft.com/office/drawing/2014/main" id="{9087340A-201F-A868-5F3D-D1553066EA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09250" y="6257461"/>
            <a:ext cx="1066800" cy="520700"/>
          </a:xfrm>
          <a:prstGeom prst="rect">
            <a:avLst/>
          </a:prstGeom>
        </p:spPr>
      </p:pic>
      <p:pic>
        <p:nvPicPr>
          <p:cNvPr id="41" name="Picture 40">
            <a:extLst>
              <a:ext uri="{FF2B5EF4-FFF2-40B4-BE49-F238E27FC236}">
                <a16:creationId xmlns:a16="http://schemas.microsoft.com/office/drawing/2014/main" id="{AB4235A2-6CE2-6B58-9D89-5D0420CA8E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01531" y="6361026"/>
            <a:ext cx="1254284" cy="313571"/>
          </a:xfrm>
          <a:prstGeom prst="rect">
            <a:avLst/>
          </a:prstGeom>
        </p:spPr>
      </p:pic>
      <p:pic>
        <p:nvPicPr>
          <p:cNvPr id="42" name="Picture 41">
            <a:extLst>
              <a:ext uri="{FF2B5EF4-FFF2-40B4-BE49-F238E27FC236}">
                <a16:creationId xmlns:a16="http://schemas.microsoft.com/office/drawing/2014/main" id="{25AF9003-A0D9-8F2D-93EA-C690CBA26B3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57045" y="6176070"/>
            <a:ext cx="683483" cy="683483"/>
          </a:xfrm>
          <a:prstGeom prst="rect">
            <a:avLst/>
          </a:prstGeom>
        </p:spPr>
      </p:pic>
      <p:pic>
        <p:nvPicPr>
          <p:cNvPr id="43" name="Picture 42">
            <a:extLst>
              <a:ext uri="{FF2B5EF4-FFF2-40B4-BE49-F238E27FC236}">
                <a16:creationId xmlns:a16="http://schemas.microsoft.com/office/drawing/2014/main" id="{2EF0BB8E-B52D-3D1E-8623-EB3CCC3781A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8429" y="7351880"/>
            <a:ext cx="1106140" cy="225594"/>
          </a:xfrm>
          <a:prstGeom prst="rect">
            <a:avLst/>
          </a:prstGeom>
        </p:spPr>
      </p:pic>
      <p:sp>
        <p:nvSpPr>
          <p:cNvPr id="44" name="Rectangle: Rounded Corners 5">
            <a:extLst>
              <a:ext uri="{FF2B5EF4-FFF2-40B4-BE49-F238E27FC236}">
                <a16:creationId xmlns:a16="http://schemas.microsoft.com/office/drawing/2014/main" id="{F0FF03CE-3CC5-8559-8291-75F62B1046E1}"/>
              </a:ext>
            </a:extLst>
          </p:cNvPr>
          <p:cNvSpPr/>
          <p:nvPr/>
        </p:nvSpPr>
        <p:spPr>
          <a:xfrm>
            <a:off x="322242" y="7973733"/>
            <a:ext cx="1468766" cy="757704"/>
          </a:xfrm>
          <a:prstGeom prst="roundRect">
            <a:avLst>
              <a:gd name="adj" fmla="val 13159"/>
            </a:avLst>
          </a:prstGeom>
          <a:solidFill>
            <a:schemeClr val="bg1"/>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D72AF698-5E8D-3C80-81FE-89E9C92F5AD5}"/>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6000"/>
                    </a14:imgEffect>
                  </a14:imgLayer>
                </a14:imgProps>
              </a:ext>
              <a:ext uri="{28A0092B-C50C-407E-A947-70E740481C1C}">
                <a14:useLocalDpi xmlns:a14="http://schemas.microsoft.com/office/drawing/2010/main" val="0"/>
              </a:ext>
            </a:extLst>
          </a:blip>
          <a:stretch>
            <a:fillRect/>
          </a:stretch>
        </p:blipFill>
        <p:spPr>
          <a:xfrm>
            <a:off x="2032685" y="7137486"/>
            <a:ext cx="1134973" cy="595424"/>
          </a:xfrm>
          <a:prstGeom prst="rect">
            <a:avLst/>
          </a:prstGeom>
        </p:spPr>
      </p:pic>
      <p:pic>
        <p:nvPicPr>
          <p:cNvPr id="46" name="Picture 45">
            <a:extLst>
              <a:ext uri="{FF2B5EF4-FFF2-40B4-BE49-F238E27FC236}">
                <a16:creationId xmlns:a16="http://schemas.microsoft.com/office/drawing/2014/main" id="{F2A44910-A6D8-532F-24DF-13AE7BCAB76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246447" y="7202558"/>
            <a:ext cx="1161280" cy="439988"/>
          </a:xfrm>
          <a:prstGeom prst="rect">
            <a:avLst/>
          </a:prstGeom>
        </p:spPr>
      </p:pic>
      <p:pic>
        <p:nvPicPr>
          <p:cNvPr id="47" name="Picture 46">
            <a:extLst>
              <a:ext uri="{FF2B5EF4-FFF2-40B4-BE49-F238E27FC236}">
                <a16:creationId xmlns:a16="http://schemas.microsoft.com/office/drawing/2014/main" id="{4F19C8EB-6276-863C-1B1B-6564A88A3DC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00073" y="7228329"/>
            <a:ext cx="457200" cy="419100"/>
          </a:xfrm>
          <a:prstGeom prst="rect">
            <a:avLst/>
          </a:prstGeom>
        </p:spPr>
      </p:pic>
      <p:pic>
        <p:nvPicPr>
          <p:cNvPr id="48" name="Picture 47">
            <a:extLst>
              <a:ext uri="{FF2B5EF4-FFF2-40B4-BE49-F238E27FC236}">
                <a16:creationId xmlns:a16="http://schemas.microsoft.com/office/drawing/2014/main" id="{6E8F9E19-D31D-1D0C-B3E5-E5EDD9ADAB5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49594" y="8049117"/>
            <a:ext cx="1183810" cy="665893"/>
          </a:xfrm>
          <a:prstGeom prst="rect">
            <a:avLst/>
          </a:prstGeom>
        </p:spPr>
      </p:pic>
      <p:sp>
        <p:nvSpPr>
          <p:cNvPr id="49" name="TextBox 48">
            <a:extLst>
              <a:ext uri="{FF2B5EF4-FFF2-40B4-BE49-F238E27FC236}">
                <a16:creationId xmlns:a16="http://schemas.microsoft.com/office/drawing/2014/main" id="{425B41E3-2143-6653-7397-F4E30D8A5DB2}"/>
              </a:ext>
            </a:extLst>
          </p:cNvPr>
          <p:cNvSpPr txBox="1"/>
          <p:nvPr/>
        </p:nvSpPr>
        <p:spPr>
          <a:xfrm>
            <a:off x="2028045" y="7960262"/>
            <a:ext cx="4507713" cy="877163"/>
          </a:xfrm>
          <a:prstGeom prst="rect">
            <a:avLst/>
          </a:prstGeom>
          <a:noFill/>
        </p:spPr>
        <p:txBody>
          <a:bodyPr wrap="square" rtlCol="0">
            <a:spAutoFit/>
          </a:bodyPr>
          <a:lstStyle/>
          <a:p>
            <a:pPr algn="ctr"/>
            <a:r>
              <a:rPr lang="en-US" sz="2700" b="1" dirty="0">
                <a:solidFill>
                  <a:schemeClr val="bg1"/>
                </a:solidFill>
                <a:latin typeface=""/>
                <a:cs typeface="Times New Roman" panose="02020603050405020304" pitchFamily="18" charset="0"/>
              </a:rPr>
              <a:t>WE ARE STILL GROWING </a:t>
            </a:r>
            <a:r>
              <a:rPr lang="en-US" sz="2400" b="1" dirty="0">
                <a:gradFill>
                  <a:gsLst>
                    <a:gs pos="0">
                      <a:schemeClr val="accent1"/>
                    </a:gs>
                    <a:gs pos="100000">
                      <a:schemeClr val="accent2"/>
                    </a:gs>
                  </a:gsLst>
                  <a:lin ang="5400000" scaled="1"/>
                </a:gradFill>
                <a:effectLst>
                  <a:outerShdw blurRad="177800" dist="165100" dir="2700000" sx="98000" sy="98000" algn="tl" rotWithShape="0">
                    <a:prstClr val="black">
                      <a:alpha val="40000"/>
                    </a:prstClr>
                  </a:outerShdw>
                </a:effectLst>
                <a:latin typeface="Amalfi Coast" panose="02000500000000000000" pitchFamily="2" charset="0"/>
                <a:cs typeface="Times New Roman" panose="02020603050405020304" pitchFamily="18" charset="0"/>
              </a:rPr>
              <a:t>Affiliate Smartly</a:t>
            </a:r>
            <a:r>
              <a:rPr lang="en-US" sz="2400" b="1" dirty="0">
                <a:gradFill>
                  <a:gsLst>
                    <a:gs pos="0">
                      <a:schemeClr val="accent1"/>
                    </a:gs>
                    <a:gs pos="100000">
                      <a:schemeClr val="accent2"/>
                    </a:gs>
                  </a:gsLst>
                  <a:lin ang="5400000" scaled="1"/>
                </a:gradFill>
                <a:effectLst>
                  <a:outerShdw blurRad="177800" dist="165100" dir="2700000" sx="98000" sy="98000" algn="tl" rotWithShape="0">
                    <a:prstClr val="black">
                      <a:alpha val="40000"/>
                    </a:prstClr>
                  </a:outerShdw>
                </a:effectLst>
                <a:latin typeface="Amalfi Coast" panose="02000500000000000000" pitchFamily="2" charset="0"/>
              </a:rPr>
              <a:t>!</a:t>
            </a:r>
          </a:p>
        </p:txBody>
      </p:sp>
    </p:spTree>
    <p:extLst>
      <p:ext uri="{BB962C8B-B14F-4D97-AF65-F5344CB8AC3E}">
        <p14:creationId xmlns:p14="http://schemas.microsoft.com/office/powerpoint/2010/main" val="678801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1754241-252A-19E5-BE1C-2CE668EBB3BC}"/>
              </a:ext>
            </a:extLst>
          </p:cNvPr>
          <p:cNvSpPr/>
          <p:nvPr/>
        </p:nvSpPr>
        <p:spPr>
          <a:xfrm>
            <a:off x="1603458" y="147043"/>
            <a:ext cx="365108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400" dirty="0">
                <a:solidFill>
                  <a:schemeClr val="bg1"/>
                </a:solidFill>
                <a:latin typeface="BigNoodleTitling" panose="02000708030402040100" pitchFamily="2" charset="77"/>
                <a:ea typeface="BOLTZZ Sans" pitchFamily="2" charset="0"/>
                <a:cs typeface="Times New Roman" panose="02020603050405020304" pitchFamily="18" charset="0"/>
              </a:rPr>
              <a:t>Additional</a:t>
            </a:r>
            <a:r>
              <a:rPr lang="en-US" sz="4400" dirty="0">
                <a:solidFill>
                  <a:schemeClr val="tx1">
                    <a:lumMod val="85000"/>
                    <a:lumOff val="15000"/>
                  </a:schemeClr>
                </a:solidFill>
                <a:latin typeface="BigNoodleTitling" panose="02000708030402040100" pitchFamily="2" charset="77"/>
                <a:ea typeface="BOLTZZ Sans" pitchFamily="2" charset="0"/>
                <a:cs typeface="Times New Roman" panose="02020603050405020304" pitchFamily="18" charset="0"/>
              </a:rPr>
              <a:t> </a:t>
            </a:r>
            <a:r>
              <a:rPr lang="en-US" sz="4400" dirty="0">
                <a:gradFill>
                  <a:gsLst>
                    <a:gs pos="0">
                      <a:schemeClr val="accent1"/>
                    </a:gs>
                    <a:gs pos="78000">
                      <a:schemeClr val="accent2"/>
                    </a:gs>
                  </a:gsLst>
                  <a:lin ang="8100000" scaled="1"/>
                </a:gradFill>
                <a:latin typeface="BigNoodleTitling" panose="02000708030402040100" pitchFamily="2" charset="77"/>
                <a:cs typeface="Times New Roman" panose="02020603050405020304" pitchFamily="18" charset="0"/>
              </a:rPr>
              <a:t>Services</a:t>
            </a:r>
            <a:endParaRPr lang="en-GB" sz="4400" dirty="0">
              <a:gradFill>
                <a:gsLst>
                  <a:gs pos="0">
                    <a:schemeClr val="accent1"/>
                  </a:gs>
                  <a:gs pos="78000">
                    <a:schemeClr val="accent2"/>
                  </a:gs>
                </a:gsLst>
                <a:lin ang="8100000" scaled="1"/>
              </a:gradFill>
              <a:latin typeface="BigNoodleTitling" panose="02000708030402040100" pitchFamily="2" charset="77"/>
              <a:cs typeface="Times New Roman" panose="02020603050405020304" pitchFamily="18" charset="0"/>
            </a:endParaRPr>
          </a:p>
        </p:txBody>
      </p:sp>
      <p:sp>
        <p:nvSpPr>
          <p:cNvPr id="20" name="Freeform 19">
            <a:extLst>
              <a:ext uri="{FF2B5EF4-FFF2-40B4-BE49-F238E27FC236}">
                <a16:creationId xmlns:a16="http://schemas.microsoft.com/office/drawing/2014/main" id="{8D35F265-BD07-AA01-94E4-C2CA22ABB6AD}"/>
              </a:ext>
            </a:extLst>
          </p:cNvPr>
          <p:cNvSpPr/>
          <p:nvPr/>
        </p:nvSpPr>
        <p:spPr>
          <a:xfrm>
            <a:off x="5241842" y="147043"/>
            <a:ext cx="2887397" cy="2883933"/>
          </a:xfrm>
          <a:custGeom>
            <a:avLst/>
            <a:gdLst>
              <a:gd name="connsiteX0" fmla="*/ 2293673 w 2887397"/>
              <a:gd name="connsiteY0" fmla="*/ 1980869 h 2883933"/>
              <a:gd name="connsiteX1" fmla="*/ 2150666 w 2887397"/>
              <a:gd name="connsiteY1" fmla="*/ 1955800 h 2883933"/>
              <a:gd name="connsiteX2" fmla="*/ 2114815 w 2887397"/>
              <a:gd name="connsiteY2" fmla="*/ 1980869 h 2883933"/>
              <a:gd name="connsiteX3" fmla="*/ 1845866 w 2887397"/>
              <a:gd name="connsiteY3" fmla="*/ 2249818 h 2883933"/>
              <a:gd name="connsiteX4" fmla="*/ 1801548 w 2887397"/>
              <a:gd name="connsiteY4" fmla="*/ 2294136 h 2883933"/>
              <a:gd name="connsiteX5" fmla="*/ 1668860 w 2887397"/>
              <a:gd name="connsiteY5" fmla="*/ 2264833 h 2883933"/>
              <a:gd name="connsiteX6" fmla="*/ 1639425 w 2887397"/>
              <a:gd name="connsiteY6" fmla="*/ 2132211 h 2883933"/>
              <a:gd name="connsiteX7" fmla="*/ 1683941 w 2887397"/>
              <a:gd name="connsiteY7" fmla="*/ 2087695 h 2883933"/>
              <a:gd name="connsiteX8" fmla="*/ 2850489 w 2887397"/>
              <a:gd name="connsiteY8" fmla="*/ 921147 h 2883933"/>
              <a:gd name="connsiteX9" fmla="*/ 2887398 w 2887397"/>
              <a:gd name="connsiteY9" fmla="*/ 831718 h 2883933"/>
              <a:gd name="connsiteX10" fmla="*/ 2850489 w 2887397"/>
              <a:gd name="connsiteY10" fmla="*/ 742289 h 2883933"/>
              <a:gd name="connsiteX11" fmla="*/ 2690614 w 2887397"/>
              <a:gd name="connsiteY11" fmla="*/ 726678 h 2883933"/>
              <a:gd name="connsiteX12" fmla="*/ 2671630 w 2887397"/>
              <a:gd name="connsiteY12" fmla="*/ 742289 h 2883933"/>
              <a:gd name="connsiteX13" fmla="*/ 2540860 w 2887397"/>
              <a:gd name="connsiteY13" fmla="*/ 872993 h 2883933"/>
              <a:gd name="connsiteX14" fmla="*/ 2533584 w 2887397"/>
              <a:gd name="connsiteY14" fmla="*/ 880269 h 2883933"/>
              <a:gd name="connsiteX15" fmla="*/ 2373776 w 2887397"/>
              <a:gd name="connsiteY15" fmla="*/ 864592 h 2883933"/>
              <a:gd name="connsiteX16" fmla="*/ 2358099 w 2887397"/>
              <a:gd name="connsiteY16" fmla="*/ 704784 h 2883933"/>
              <a:gd name="connsiteX17" fmla="*/ 2365375 w 2887397"/>
              <a:gd name="connsiteY17" fmla="*/ 697508 h 2883933"/>
              <a:gd name="connsiteX18" fmla="*/ 2675864 w 2887397"/>
              <a:gd name="connsiteY18" fmla="*/ 387019 h 2883933"/>
              <a:gd name="connsiteX19" fmla="*/ 2847049 w 2887397"/>
              <a:gd name="connsiteY19" fmla="*/ 215834 h 2883933"/>
              <a:gd name="connsiteX20" fmla="*/ 2883959 w 2887397"/>
              <a:gd name="connsiteY20" fmla="*/ 126339 h 2883933"/>
              <a:gd name="connsiteX21" fmla="*/ 2847049 w 2887397"/>
              <a:gd name="connsiteY21" fmla="*/ 36909 h 2883933"/>
              <a:gd name="connsiteX22" fmla="*/ 2668124 w 2887397"/>
              <a:gd name="connsiteY22" fmla="*/ 36909 h 2883933"/>
              <a:gd name="connsiteX23" fmla="*/ 1495028 w 2887397"/>
              <a:gd name="connsiteY23" fmla="*/ 1210072 h 2883933"/>
              <a:gd name="connsiteX24" fmla="*/ 1495028 w 2887397"/>
              <a:gd name="connsiteY24" fmla="*/ 1388996 h 2883933"/>
              <a:gd name="connsiteX25" fmla="*/ 1673953 w 2887397"/>
              <a:gd name="connsiteY25" fmla="*/ 1388996 h 2883933"/>
              <a:gd name="connsiteX26" fmla="*/ 1733748 w 2887397"/>
              <a:gd name="connsiteY26" fmla="*/ 1329201 h 2883933"/>
              <a:gd name="connsiteX27" fmla="*/ 2047677 w 2887397"/>
              <a:gd name="connsiteY27" fmla="*/ 1015272 h 2883933"/>
              <a:gd name="connsiteX28" fmla="*/ 2051513 w 2887397"/>
              <a:gd name="connsiteY28" fmla="*/ 1011436 h 2883933"/>
              <a:gd name="connsiteX29" fmla="*/ 2211388 w 2887397"/>
              <a:gd name="connsiteY29" fmla="*/ 1027046 h 2883933"/>
              <a:gd name="connsiteX30" fmla="*/ 2248297 w 2887397"/>
              <a:gd name="connsiteY30" fmla="*/ 1116476 h 2883933"/>
              <a:gd name="connsiteX31" fmla="*/ 2226998 w 2887397"/>
              <a:gd name="connsiteY31" fmla="*/ 1186987 h 2883933"/>
              <a:gd name="connsiteX32" fmla="*/ 2223162 w 2887397"/>
              <a:gd name="connsiteY32" fmla="*/ 1190824 h 2883933"/>
              <a:gd name="connsiteX33" fmla="*/ 1909167 w 2887397"/>
              <a:gd name="connsiteY33" fmla="*/ 1504686 h 2883933"/>
              <a:gd name="connsiteX34" fmla="*/ 1781043 w 2887397"/>
              <a:gd name="connsiteY34" fmla="*/ 1632810 h 2883933"/>
              <a:gd name="connsiteX35" fmla="*/ 1484445 w 2887397"/>
              <a:gd name="connsiteY35" fmla="*/ 1929408 h 2883933"/>
              <a:gd name="connsiteX36" fmla="*/ 1463278 w 2887397"/>
              <a:gd name="connsiteY36" fmla="*/ 1950574 h 2883933"/>
              <a:gd name="connsiteX37" fmla="*/ 1303470 w 2887397"/>
              <a:gd name="connsiteY37" fmla="*/ 1934898 h 2883933"/>
              <a:gd name="connsiteX38" fmla="*/ 1287793 w 2887397"/>
              <a:gd name="connsiteY38" fmla="*/ 1775090 h 2883933"/>
              <a:gd name="connsiteX39" fmla="*/ 1308960 w 2887397"/>
              <a:gd name="connsiteY39" fmla="*/ 1753923 h 2883933"/>
              <a:gd name="connsiteX40" fmla="*/ 1388996 w 2887397"/>
              <a:gd name="connsiteY40" fmla="*/ 1673887 h 2883933"/>
              <a:gd name="connsiteX41" fmla="*/ 1404607 w 2887397"/>
              <a:gd name="connsiteY41" fmla="*/ 1654903 h 2883933"/>
              <a:gd name="connsiteX42" fmla="*/ 1425906 w 2887397"/>
              <a:gd name="connsiteY42" fmla="*/ 1584391 h 2883933"/>
              <a:gd name="connsiteX43" fmla="*/ 1388996 w 2887397"/>
              <a:gd name="connsiteY43" fmla="*/ 1494962 h 2883933"/>
              <a:gd name="connsiteX44" fmla="*/ 1210072 w 2887397"/>
              <a:gd name="connsiteY44" fmla="*/ 1494962 h 2883933"/>
              <a:gd name="connsiteX45" fmla="*/ 36909 w 2887397"/>
              <a:gd name="connsiteY45" fmla="*/ 2668125 h 2883933"/>
              <a:gd name="connsiteX46" fmla="*/ 36909 w 2887397"/>
              <a:gd name="connsiteY46" fmla="*/ 2847049 h 2883933"/>
              <a:gd name="connsiteX47" fmla="*/ 215834 w 2887397"/>
              <a:gd name="connsiteY47" fmla="*/ 2847049 h 2883933"/>
              <a:gd name="connsiteX48" fmla="*/ 673034 w 2887397"/>
              <a:gd name="connsiteY48" fmla="*/ 2389849 h 2883933"/>
              <a:gd name="connsiteX49" fmla="*/ 990798 w 2887397"/>
              <a:gd name="connsiteY49" fmla="*/ 2072084 h 2883933"/>
              <a:gd name="connsiteX50" fmla="*/ 991195 w 2887397"/>
              <a:gd name="connsiteY50" fmla="*/ 2071688 h 2883933"/>
              <a:gd name="connsiteX51" fmla="*/ 991063 w 2887397"/>
              <a:gd name="connsiteY51" fmla="*/ 2071952 h 2883933"/>
              <a:gd name="connsiteX52" fmla="*/ 1150673 w 2887397"/>
              <a:gd name="connsiteY52" fmla="*/ 2087761 h 2883933"/>
              <a:gd name="connsiteX53" fmla="*/ 1187582 w 2887397"/>
              <a:gd name="connsiteY53" fmla="*/ 2177190 h 2883933"/>
              <a:gd name="connsiteX54" fmla="*/ 1166482 w 2887397"/>
              <a:gd name="connsiteY54" fmla="*/ 2247371 h 2883933"/>
              <a:gd name="connsiteX55" fmla="*/ 1166746 w 2887397"/>
              <a:gd name="connsiteY55" fmla="*/ 2247239 h 2883933"/>
              <a:gd name="connsiteX56" fmla="*/ 1166349 w 2887397"/>
              <a:gd name="connsiteY56" fmla="*/ 2247636 h 2883933"/>
              <a:gd name="connsiteX57" fmla="*/ 848585 w 2887397"/>
              <a:gd name="connsiteY57" fmla="*/ 2565400 h 2883933"/>
              <a:gd name="connsiteX58" fmla="*/ 752607 w 2887397"/>
              <a:gd name="connsiteY58" fmla="*/ 2661378 h 2883933"/>
              <a:gd name="connsiteX59" fmla="*/ 752607 w 2887397"/>
              <a:gd name="connsiteY59" fmla="*/ 2840302 h 2883933"/>
              <a:gd name="connsiteX60" fmla="*/ 931532 w 2887397"/>
              <a:gd name="connsiteY60" fmla="*/ 2840302 h 2883933"/>
              <a:gd name="connsiteX61" fmla="*/ 1325232 w 2887397"/>
              <a:gd name="connsiteY61" fmla="*/ 2446602 h 2883933"/>
              <a:gd name="connsiteX62" fmla="*/ 1365845 w 2887397"/>
              <a:gd name="connsiteY62" fmla="*/ 2405989 h 2883933"/>
              <a:gd name="connsiteX63" fmla="*/ 1498468 w 2887397"/>
              <a:gd name="connsiteY63" fmla="*/ 2435423 h 2883933"/>
              <a:gd name="connsiteX64" fmla="*/ 1535377 w 2887397"/>
              <a:gd name="connsiteY64" fmla="*/ 2524853 h 2883933"/>
              <a:gd name="connsiteX65" fmla="*/ 1527836 w 2887397"/>
              <a:gd name="connsiteY65" fmla="*/ 2568112 h 2883933"/>
              <a:gd name="connsiteX66" fmla="*/ 1487421 w 2887397"/>
              <a:gd name="connsiteY66" fmla="*/ 2608527 h 2883933"/>
              <a:gd name="connsiteX67" fmla="*/ 1438011 w 2887397"/>
              <a:gd name="connsiteY67" fmla="*/ 2657938 h 2883933"/>
              <a:gd name="connsiteX68" fmla="*/ 1408708 w 2887397"/>
              <a:gd name="connsiteY68" fmla="*/ 2704108 h 2883933"/>
              <a:gd name="connsiteX69" fmla="*/ 1438011 w 2887397"/>
              <a:gd name="connsiteY69" fmla="*/ 2836862 h 2883933"/>
              <a:gd name="connsiteX70" fmla="*/ 1616935 w 2887397"/>
              <a:gd name="connsiteY70" fmla="*/ 2836862 h 2883933"/>
              <a:gd name="connsiteX71" fmla="*/ 2293938 w 2887397"/>
              <a:gd name="connsiteY71" fmla="*/ 2159860 h 2883933"/>
              <a:gd name="connsiteX72" fmla="*/ 2330847 w 2887397"/>
              <a:gd name="connsiteY72" fmla="*/ 2070431 h 2883933"/>
              <a:gd name="connsiteX73" fmla="*/ 2293673 w 2887397"/>
              <a:gd name="connsiteY73" fmla="*/ 1980869 h 28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887397" h="2883933">
                <a:moveTo>
                  <a:pt x="2293673" y="1980869"/>
                </a:moveTo>
                <a:cubicBezTo>
                  <a:pt x="2255176" y="1942372"/>
                  <a:pt x="2197497" y="1934038"/>
                  <a:pt x="2150666" y="1955800"/>
                </a:cubicBezTo>
                <a:cubicBezTo>
                  <a:pt x="2137701" y="1961885"/>
                  <a:pt x="2125464" y="1970220"/>
                  <a:pt x="2114815" y="1980869"/>
                </a:cubicBezTo>
                <a:lnTo>
                  <a:pt x="1845866" y="2249818"/>
                </a:lnTo>
                <a:lnTo>
                  <a:pt x="1801548" y="2294136"/>
                </a:lnTo>
                <a:cubicBezTo>
                  <a:pt x="1756833" y="2310276"/>
                  <a:pt x="1704578" y="2300486"/>
                  <a:pt x="1668860" y="2264833"/>
                </a:cubicBezTo>
                <a:cubicBezTo>
                  <a:pt x="1633141" y="2229115"/>
                  <a:pt x="1623351" y="2176926"/>
                  <a:pt x="1639425" y="2132211"/>
                </a:cubicBezTo>
                <a:lnTo>
                  <a:pt x="1683941" y="2087695"/>
                </a:lnTo>
                <a:lnTo>
                  <a:pt x="2850489" y="921147"/>
                </a:lnTo>
                <a:cubicBezTo>
                  <a:pt x="2875095" y="896541"/>
                  <a:pt x="2887398" y="864195"/>
                  <a:pt x="2887398" y="831718"/>
                </a:cubicBezTo>
                <a:cubicBezTo>
                  <a:pt x="2887398" y="799306"/>
                  <a:pt x="2875029" y="766829"/>
                  <a:pt x="2850489" y="742289"/>
                </a:cubicBezTo>
                <a:cubicBezTo>
                  <a:pt x="2807163" y="698963"/>
                  <a:pt x="2739694" y="693804"/>
                  <a:pt x="2690614" y="726678"/>
                </a:cubicBezTo>
                <a:cubicBezTo>
                  <a:pt x="2683867" y="731176"/>
                  <a:pt x="2677517" y="736335"/>
                  <a:pt x="2671630" y="742289"/>
                </a:cubicBezTo>
                <a:lnTo>
                  <a:pt x="2540860" y="872993"/>
                </a:lnTo>
                <a:lnTo>
                  <a:pt x="2533584" y="880269"/>
                </a:lnTo>
                <a:cubicBezTo>
                  <a:pt x="2484504" y="913077"/>
                  <a:pt x="2416969" y="907852"/>
                  <a:pt x="2373776" y="864592"/>
                </a:cubicBezTo>
                <a:cubicBezTo>
                  <a:pt x="2330516" y="821333"/>
                  <a:pt x="2325291" y="753864"/>
                  <a:pt x="2358099" y="704784"/>
                </a:cubicBezTo>
                <a:lnTo>
                  <a:pt x="2365375" y="697508"/>
                </a:lnTo>
                <a:lnTo>
                  <a:pt x="2675864" y="387019"/>
                </a:lnTo>
                <a:lnTo>
                  <a:pt x="2847049" y="215834"/>
                </a:lnTo>
                <a:cubicBezTo>
                  <a:pt x="2871655" y="191228"/>
                  <a:pt x="2883959" y="158750"/>
                  <a:pt x="2883959" y="126339"/>
                </a:cubicBezTo>
                <a:cubicBezTo>
                  <a:pt x="2883959" y="93927"/>
                  <a:pt x="2871655" y="61516"/>
                  <a:pt x="2847049" y="36909"/>
                </a:cubicBezTo>
                <a:cubicBezTo>
                  <a:pt x="2797837" y="-12303"/>
                  <a:pt x="2717337" y="-12303"/>
                  <a:pt x="2668124" y="36909"/>
                </a:cubicBezTo>
                <a:lnTo>
                  <a:pt x="1495028" y="1210072"/>
                </a:lnTo>
                <a:cubicBezTo>
                  <a:pt x="1445816" y="1259284"/>
                  <a:pt x="1445816" y="1339784"/>
                  <a:pt x="1495028" y="1388996"/>
                </a:cubicBezTo>
                <a:cubicBezTo>
                  <a:pt x="1544175" y="1438143"/>
                  <a:pt x="1624740" y="1438209"/>
                  <a:pt x="1673953" y="1388996"/>
                </a:cubicBezTo>
                <a:lnTo>
                  <a:pt x="1733748" y="1329201"/>
                </a:lnTo>
                <a:lnTo>
                  <a:pt x="2047677" y="1015272"/>
                </a:lnTo>
                <a:lnTo>
                  <a:pt x="2051513" y="1011436"/>
                </a:lnTo>
                <a:cubicBezTo>
                  <a:pt x="2100593" y="978495"/>
                  <a:pt x="2168128" y="983721"/>
                  <a:pt x="2211388" y="1027046"/>
                </a:cubicBezTo>
                <a:cubicBezTo>
                  <a:pt x="2235994" y="1051653"/>
                  <a:pt x="2248297" y="1083998"/>
                  <a:pt x="2248297" y="1116476"/>
                </a:cubicBezTo>
                <a:cubicBezTo>
                  <a:pt x="2248297" y="1141082"/>
                  <a:pt x="2241153" y="1165754"/>
                  <a:pt x="2226998" y="1186987"/>
                </a:cubicBezTo>
                <a:lnTo>
                  <a:pt x="2223162" y="1190824"/>
                </a:lnTo>
                <a:lnTo>
                  <a:pt x="1909167" y="1504686"/>
                </a:lnTo>
                <a:lnTo>
                  <a:pt x="1781043" y="1632810"/>
                </a:lnTo>
                <a:lnTo>
                  <a:pt x="1484445" y="1929408"/>
                </a:lnTo>
                <a:lnTo>
                  <a:pt x="1463278" y="1950574"/>
                </a:lnTo>
                <a:cubicBezTo>
                  <a:pt x="1414198" y="1983383"/>
                  <a:pt x="1346663" y="1978157"/>
                  <a:pt x="1303470" y="1934898"/>
                </a:cubicBezTo>
                <a:cubicBezTo>
                  <a:pt x="1260210" y="1891639"/>
                  <a:pt x="1254985" y="1824170"/>
                  <a:pt x="1287793" y="1775090"/>
                </a:cubicBezTo>
                <a:lnTo>
                  <a:pt x="1308960" y="1753923"/>
                </a:lnTo>
                <a:lnTo>
                  <a:pt x="1388996" y="1673887"/>
                </a:lnTo>
                <a:cubicBezTo>
                  <a:pt x="1394950" y="1667933"/>
                  <a:pt x="1400109" y="1661583"/>
                  <a:pt x="1404607" y="1654903"/>
                </a:cubicBezTo>
                <a:cubicBezTo>
                  <a:pt x="1418828" y="1633670"/>
                  <a:pt x="1425906" y="1609064"/>
                  <a:pt x="1425906" y="1584391"/>
                </a:cubicBezTo>
                <a:cubicBezTo>
                  <a:pt x="1425839" y="1551980"/>
                  <a:pt x="1413602" y="1519568"/>
                  <a:pt x="1388996" y="1494962"/>
                </a:cubicBezTo>
                <a:cubicBezTo>
                  <a:pt x="1339784" y="1445749"/>
                  <a:pt x="1259284" y="1445749"/>
                  <a:pt x="1210072" y="1494962"/>
                </a:cubicBezTo>
                <a:lnTo>
                  <a:pt x="36909" y="2668125"/>
                </a:lnTo>
                <a:cubicBezTo>
                  <a:pt x="-12303" y="2717337"/>
                  <a:pt x="-12303" y="2797836"/>
                  <a:pt x="36909" y="2847049"/>
                </a:cubicBezTo>
                <a:cubicBezTo>
                  <a:pt x="86056" y="2896195"/>
                  <a:pt x="166621" y="2896262"/>
                  <a:pt x="215834" y="2847049"/>
                </a:cubicBezTo>
                <a:lnTo>
                  <a:pt x="673034" y="2389849"/>
                </a:lnTo>
                <a:lnTo>
                  <a:pt x="990798" y="2072084"/>
                </a:lnTo>
                <a:lnTo>
                  <a:pt x="991195" y="2071688"/>
                </a:lnTo>
                <a:cubicBezTo>
                  <a:pt x="991129" y="2071754"/>
                  <a:pt x="991063" y="2071820"/>
                  <a:pt x="991063" y="2071952"/>
                </a:cubicBezTo>
                <a:cubicBezTo>
                  <a:pt x="1040143" y="2039210"/>
                  <a:pt x="1107480" y="2044502"/>
                  <a:pt x="1150673" y="2087761"/>
                </a:cubicBezTo>
                <a:cubicBezTo>
                  <a:pt x="1175279" y="2112367"/>
                  <a:pt x="1187516" y="2144779"/>
                  <a:pt x="1187582" y="2177190"/>
                </a:cubicBezTo>
                <a:cubicBezTo>
                  <a:pt x="1187582" y="2201730"/>
                  <a:pt x="1180571" y="2226271"/>
                  <a:pt x="1166482" y="2247371"/>
                </a:cubicBezTo>
                <a:cubicBezTo>
                  <a:pt x="1166614" y="2247305"/>
                  <a:pt x="1166680" y="2247239"/>
                  <a:pt x="1166746" y="2247239"/>
                </a:cubicBezTo>
                <a:lnTo>
                  <a:pt x="1166349" y="2247636"/>
                </a:lnTo>
                <a:lnTo>
                  <a:pt x="848585" y="2565400"/>
                </a:lnTo>
                <a:lnTo>
                  <a:pt x="752607" y="2661378"/>
                </a:lnTo>
                <a:cubicBezTo>
                  <a:pt x="703395" y="2710590"/>
                  <a:pt x="703395" y="2791090"/>
                  <a:pt x="752607" y="2840302"/>
                </a:cubicBezTo>
                <a:cubicBezTo>
                  <a:pt x="801820" y="2889515"/>
                  <a:pt x="882319" y="2889515"/>
                  <a:pt x="931532" y="2840302"/>
                </a:cubicBezTo>
                <a:lnTo>
                  <a:pt x="1325232" y="2446602"/>
                </a:lnTo>
                <a:lnTo>
                  <a:pt x="1365845" y="2405989"/>
                </a:lnTo>
                <a:cubicBezTo>
                  <a:pt x="1410560" y="2389915"/>
                  <a:pt x="1462749" y="2399705"/>
                  <a:pt x="1498468" y="2435423"/>
                </a:cubicBezTo>
                <a:cubicBezTo>
                  <a:pt x="1523074" y="2460030"/>
                  <a:pt x="1535311" y="2492441"/>
                  <a:pt x="1535377" y="2524853"/>
                </a:cubicBezTo>
                <a:cubicBezTo>
                  <a:pt x="1535377" y="2539537"/>
                  <a:pt x="1532797" y="2554155"/>
                  <a:pt x="1527836" y="2568112"/>
                </a:cubicBezTo>
                <a:lnTo>
                  <a:pt x="1487421" y="2608527"/>
                </a:lnTo>
                <a:lnTo>
                  <a:pt x="1438011" y="2657938"/>
                </a:lnTo>
                <a:cubicBezTo>
                  <a:pt x="1424517" y="2671432"/>
                  <a:pt x="1414727" y="2687175"/>
                  <a:pt x="1408708" y="2704108"/>
                </a:cubicBezTo>
                <a:cubicBezTo>
                  <a:pt x="1392502" y="2748889"/>
                  <a:pt x="1402292" y="2801144"/>
                  <a:pt x="1438011" y="2836862"/>
                </a:cubicBezTo>
                <a:cubicBezTo>
                  <a:pt x="1487223" y="2886075"/>
                  <a:pt x="1567722" y="2886075"/>
                  <a:pt x="1616935" y="2836862"/>
                </a:cubicBezTo>
                <a:lnTo>
                  <a:pt x="2293938" y="2159860"/>
                </a:lnTo>
                <a:cubicBezTo>
                  <a:pt x="2318544" y="2135254"/>
                  <a:pt x="2330847" y="2102776"/>
                  <a:pt x="2330847" y="2070431"/>
                </a:cubicBezTo>
                <a:cubicBezTo>
                  <a:pt x="2330582" y="2037887"/>
                  <a:pt x="2318279" y="2005476"/>
                  <a:pt x="2293673" y="1980869"/>
                </a:cubicBezTo>
                <a:close/>
              </a:path>
            </a:pathLst>
          </a:custGeom>
          <a:gradFill flip="none" rotWithShape="1">
            <a:gsLst>
              <a:gs pos="0">
                <a:schemeClr val="accent1"/>
              </a:gs>
              <a:gs pos="78000">
                <a:schemeClr val="accent2"/>
              </a:gs>
            </a:gsLst>
            <a:lin ang="8100000" scaled="1"/>
            <a:tileRect/>
          </a:gradFill>
          <a:ln w="661" cap="flat">
            <a:noFill/>
            <a:prstDash val="solid"/>
            <a:miter/>
          </a:ln>
        </p:spPr>
        <p:txBody>
          <a:bodyPr rtlCol="0" anchor="ctr"/>
          <a:lstStyle/>
          <a:p>
            <a:endParaRPr lang="en-PK"/>
          </a:p>
        </p:txBody>
      </p:sp>
      <p:sp>
        <p:nvSpPr>
          <p:cNvPr id="21" name="Freeform 20">
            <a:extLst>
              <a:ext uri="{FF2B5EF4-FFF2-40B4-BE49-F238E27FC236}">
                <a16:creationId xmlns:a16="http://schemas.microsoft.com/office/drawing/2014/main" id="{6E05A60D-430D-D708-2A06-6C4E52D24ED5}"/>
              </a:ext>
            </a:extLst>
          </p:cNvPr>
          <p:cNvSpPr/>
          <p:nvPr/>
        </p:nvSpPr>
        <p:spPr>
          <a:xfrm>
            <a:off x="-1147900" y="5694830"/>
            <a:ext cx="2207824" cy="1618514"/>
          </a:xfrm>
          <a:custGeom>
            <a:avLst/>
            <a:gdLst>
              <a:gd name="connsiteX0" fmla="*/ 2170981 w 2207824"/>
              <a:gd name="connsiteY0" fmla="*/ 42681 h 1618514"/>
              <a:gd name="connsiteX1" fmla="*/ 1992056 w 2207824"/>
              <a:gd name="connsiteY1" fmla="*/ 42681 h 1618514"/>
              <a:gd name="connsiteX2" fmla="*/ 1564159 w 2207824"/>
              <a:gd name="connsiteY2" fmla="*/ 470578 h 1618514"/>
              <a:gd name="connsiteX3" fmla="*/ 1510052 w 2207824"/>
              <a:gd name="connsiteY3" fmla="*/ 524685 h 1618514"/>
              <a:gd name="connsiteX4" fmla="*/ 1371939 w 2207824"/>
              <a:gd name="connsiteY4" fmla="*/ 497433 h 1618514"/>
              <a:gd name="connsiteX5" fmla="*/ 1344687 w 2207824"/>
              <a:gd name="connsiteY5" fmla="*/ 359321 h 1618514"/>
              <a:gd name="connsiteX6" fmla="*/ 1398794 w 2207824"/>
              <a:gd name="connsiteY6" fmla="*/ 305213 h 1618514"/>
              <a:gd name="connsiteX7" fmla="*/ 1482402 w 2207824"/>
              <a:gd name="connsiteY7" fmla="*/ 221605 h 1618514"/>
              <a:gd name="connsiteX8" fmla="*/ 1509655 w 2207824"/>
              <a:gd name="connsiteY8" fmla="*/ 180793 h 1618514"/>
              <a:gd name="connsiteX9" fmla="*/ 1519312 w 2207824"/>
              <a:gd name="connsiteY9" fmla="*/ 132110 h 1618514"/>
              <a:gd name="connsiteX10" fmla="*/ 1482402 w 2207824"/>
              <a:gd name="connsiteY10" fmla="*/ 42681 h 1618514"/>
              <a:gd name="connsiteX11" fmla="*/ 1303478 w 2207824"/>
              <a:gd name="connsiteY11" fmla="*/ 42681 h 1618514"/>
              <a:gd name="connsiteX12" fmla="*/ 862550 w 2207824"/>
              <a:gd name="connsiteY12" fmla="*/ 483609 h 1618514"/>
              <a:gd name="connsiteX13" fmla="*/ 809567 w 2207824"/>
              <a:gd name="connsiteY13" fmla="*/ 536592 h 1618514"/>
              <a:gd name="connsiteX14" fmla="*/ 681972 w 2207824"/>
              <a:gd name="connsiteY14" fmla="*/ 505569 h 1618514"/>
              <a:gd name="connsiteX15" fmla="*/ 650949 w 2207824"/>
              <a:gd name="connsiteY15" fmla="*/ 377974 h 1618514"/>
              <a:gd name="connsiteX16" fmla="*/ 703932 w 2207824"/>
              <a:gd name="connsiteY16" fmla="*/ 324991 h 1618514"/>
              <a:gd name="connsiteX17" fmla="*/ 813205 w 2207824"/>
              <a:gd name="connsiteY17" fmla="*/ 215718 h 1618514"/>
              <a:gd name="connsiteX18" fmla="*/ 844228 w 2207824"/>
              <a:gd name="connsiteY18" fmla="*/ 164455 h 1618514"/>
              <a:gd name="connsiteX19" fmla="*/ 850114 w 2207824"/>
              <a:gd name="connsiteY19" fmla="*/ 126289 h 1618514"/>
              <a:gd name="connsiteX20" fmla="*/ 813205 w 2207824"/>
              <a:gd name="connsiteY20" fmla="*/ 36860 h 1618514"/>
              <a:gd name="connsiteX21" fmla="*/ 634347 w 2207824"/>
              <a:gd name="connsiteY21" fmla="*/ 36860 h 1618514"/>
              <a:gd name="connsiteX22" fmla="*/ 36918 w 2207824"/>
              <a:gd name="connsiteY22" fmla="*/ 634289 h 1618514"/>
              <a:gd name="connsiteX23" fmla="*/ 36851 w 2207824"/>
              <a:gd name="connsiteY23" fmla="*/ 813147 h 1618514"/>
              <a:gd name="connsiteX24" fmla="*/ 164447 w 2207824"/>
              <a:gd name="connsiteY24" fmla="*/ 844170 h 1618514"/>
              <a:gd name="connsiteX25" fmla="*/ 215710 w 2207824"/>
              <a:gd name="connsiteY25" fmla="*/ 813147 h 1618514"/>
              <a:gd name="connsiteX26" fmla="*/ 338476 w 2207824"/>
              <a:gd name="connsiteY26" fmla="*/ 690381 h 1618514"/>
              <a:gd name="connsiteX27" fmla="*/ 392253 w 2207824"/>
              <a:gd name="connsiteY27" fmla="*/ 636604 h 1618514"/>
              <a:gd name="connsiteX28" fmla="*/ 519848 w 2207824"/>
              <a:gd name="connsiteY28" fmla="*/ 667626 h 1618514"/>
              <a:gd name="connsiteX29" fmla="*/ 556758 w 2207824"/>
              <a:gd name="connsiteY29" fmla="*/ 757056 h 1618514"/>
              <a:gd name="connsiteX30" fmla="*/ 550871 w 2207824"/>
              <a:gd name="connsiteY30" fmla="*/ 795222 h 1618514"/>
              <a:gd name="connsiteX31" fmla="*/ 497094 w 2207824"/>
              <a:gd name="connsiteY31" fmla="*/ 848998 h 1618514"/>
              <a:gd name="connsiteX32" fmla="*/ 56166 w 2207824"/>
              <a:gd name="connsiteY32" fmla="*/ 1289927 h 1618514"/>
              <a:gd name="connsiteX33" fmla="*/ 56166 w 2207824"/>
              <a:gd name="connsiteY33" fmla="*/ 1468851 h 1618514"/>
              <a:gd name="connsiteX34" fmla="*/ 235091 w 2207824"/>
              <a:gd name="connsiteY34" fmla="*/ 1468851 h 1618514"/>
              <a:gd name="connsiteX35" fmla="*/ 1047560 w 2207824"/>
              <a:gd name="connsiteY35" fmla="*/ 656382 h 1618514"/>
              <a:gd name="connsiteX36" fmla="*/ 1073687 w 2207824"/>
              <a:gd name="connsiteY36" fmla="*/ 630254 h 1618514"/>
              <a:gd name="connsiteX37" fmla="*/ 1211866 w 2207824"/>
              <a:gd name="connsiteY37" fmla="*/ 657440 h 1618514"/>
              <a:gd name="connsiteX38" fmla="*/ 1248709 w 2207824"/>
              <a:gd name="connsiteY38" fmla="*/ 746869 h 1618514"/>
              <a:gd name="connsiteX39" fmla="*/ 1239052 w 2207824"/>
              <a:gd name="connsiteY39" fmla="*/ 795552 h 1618514"/>
              <a:gd name="connsiteX40" fmla="*/ 1212924 w 2207824"/>
              <a:gd name="connsiteY40" fmla="*/ 821680 h 1618514"/>
              <a:gd name="connsiteX41" fmla="*/ 631899 w 2207824"/>
              <a:gd name="connsiteY41" fmla="*/ 1402705 h 1618514"/>
              <a:gd name="connsiteX42" fmla="*/ 631899 w 2207824"/>
              <a:gd name="connsiteY42" fmla="*/ 1581630 h 1618514"/>
              <a:gd name="connsiteX43" fmla="*/ 810824 w 2207824"/>
              <a:gd name="connsiteY43" fmla="*/ 1581630 h 1618514"/>
              <a:gd name="connsiteX44" fmla="*/ 2170915 w 2207824"/>
              <a:gd name="connsiteY44" fmla="*/ 221539 h 1618514"/>
              <a:gd name="connsiteX45" fmla="*/ 2207824 w 2207824"/>
              <a:gd name="connsiteY45" fmla="*/ 132044 h 1618514"/>
              <a:gd name="connsiteX46" fmla="*/ 2170981 w 2207824"/>
              <a:gd name="connsiteY46" fmla="*/ 42681 h 16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07824" h="1618514">
                <a:moveTo>
                  <a:pt x="2170981" y="42681"/>
                </a:moveTo>
                <a:cubicBezTo>
                  <a:pt x="2121768" y="-6532"/>
                  <a:pt x="2041269" y="-6532"/>
                  <a:pt x="1992056" y="42681"/>
                </a:cubicBezTo>
                <a:lnTo>
                  <a:pt x="1564159" y="470578"/>
                </a:lnTo>
                <a:lnTo>
                  <a:pt x="1510052" y="524685"/>
                </a:lnTo>
                <a:cubicBezTo>
                  <a:pt x="1464146" y="543669"/>
                  <a:pt x="1409113" y="534541"/>
                  <a:pt x="1371939" y="497433"/>
                </a:cubicBezTo>
                <a:cubicBezTo>
                  <a:pt x="1334765" y="460259"/>
                  <a:pt x="1325703" y="405160"/>
                  <a:pt x="1344687" y="359321"/>
                </a:cubicBezTo>
                <a:lnTo>
                  <a:pt x="1398794" y="305213"/>
                </a:lnTo>
                <a:lnTo>
                  <a:pt x="1482402" y="221605"/>
                </a:lnTo>
                <a:cubicBezTo>
                  <a:pt x="1494441" y="209567"/>
                  <a:pt x="1503503" y="195676"/>
                  <a:pt x="1509655" y="180793"/>
                </a:cubicBezTo>
                <a:cubicBezTo>
                  <a:pt x="1516137" y="165249"/>
                  <a:pt x="1519312" y="148646"/>
                  <a:pt x="1519312" y="132110"/>
                </a:cubicBezTo>
                <a:cubicBezTo>
                  <a:pt x="1519312" y="99698"/>
                  <a:pt x="1507009" y="67287"/>
                  <a:pt x="1482402" y="42681"/>
                </a:cubicBezTo>
                <a:cubicBezTo>
                  <a:pt x="1433190" y="-6532"/>
                  <a:pt x="1352691" y="-6532"/>
                  <a:pt x="1303478" y="42681"/>
                </a:cubicBezTo>
                <a:lnTo>
                  <a:pt x="862550" y="483609"/>
                </a:lnTo>
                <a:lnTo>
                  <a:pt x="809567" y="536592"/>
                </a:lnTo>
                <a:cubicBezTo>
                  <a:pt x="765977" y="550284"/>
                  <a:pt x="716302" y="539965"/>
                  <a:pt x="681972" y="505569"/>
                </a:cubicBezTo>
                <a:cubicBezTo>
                  <a:pt x="647576" y="471173"/>
                  <a:pt x="637257" y="421564"/>
                  <a:pt x="650949" y="377974"/>
                </a:cubicBezTo>
                <a:lnTo>
                  <a:pt x="703932" y="324991"/>
                </a:lnTo>
                <a:lnTo>
                  <a:pt x="813205" y="215718"/>
                </a:lnTo>
                <a:cubicBezTo>
                  <a:pt x="828022" y="200901"/>
                  <a:pt x="838341" y="183240"/>
                  <a:pt x="844228" y="164455"/>
                </a:cubicBezTo>
                <a:cubicBezTo>
                  <a:pt x="848196" y="152086"/>
                  <a:pt x="850114" y="139187"/>
                  <a:pt x="850114" y="126289"/>
                </a:cubicBezTo>
                <a:cubicBezTo>
                  <a:pt x="850048" y="93877"/>
                  <a:pt x="837811" y="61466"/>
                  <a:pt x="813205" y="36860"/>
                </a:cubicBezTo>
                <a:cubicBezTo>
                  <a:pt x="764059" y="-12287"/>
                  <a:pt x="683559" y="-12287"/>
                  <a:pt x="634347" y="36860"/>
                </a:cubicBezTo>
                <a:lnTo>
                  <a:pt x="36918" y="634289"/>
                </a:lnTo>
                <a:cubicBezTo>
                  <a:pt x="-12295" y="683501"/>
                  <a:pt x="-12295" y="764001"/>
                  <a:pt x="36851" y="813147"/>
                </a:cubicBezTo>
                <a:cubicBezTo>
                  <a:pt x="71247" y="847543"/>
                  <a:pt x="120857" y="857928"/>
                  <a:pt x="164447" y="844170"/>
                </a:cubicBezTo>
                <a:cubicBezTo>
                  <a:pt x="183232" y="838283"/>
                  <a:pt x="200893" y="827964"/>
                  <a:pt x="215710" y="813147"/>
                </a:cubicBezTo>
                <a:lnTo>
                  <a:pt x="338476" y="690381"/>
                </a:lnTo>
                <a:lnTo>
                  <a:pt x="392253" y="636604"/>
                </a:lnTo>
                <a:cubicBezTo>
                  <a:pt x="435843" y="622912"/>
                  <a:pt x="485519" y="633231"/>
                  <a:pt x="519848" y="667626"/>
                </a:cubicBezTo>
                <a:cubicBezTo>
                  <a:pt x="544455" y="692233"/>
                  <a:pt x="556758" y="724578"/>
                  <a:pt x="556758" y="757056"/>
                </a:cubicBezTo>
                <a:cubicBezTo>
                  <a:pt x="556758" y="769954"/>
                  <a:pt x="554773" y="782852"/>
                  <a:pt x="550871" y="795222"/>
                </a:cubicBezTo>
                <a:lnTo>
                  <a:pt x="497094" y="848998"/>
                </a:lnTo>
                <a:lnTo>
                  <a:pt x="56166" y="1289927"/>
                </a:lnTo>
                <a:cubicBezTo>
                  <a:pt x="6954" y="1339139"/>
                  <a:pt x="6954" y="1419638"/>
                  <a:pt x="56166" y="1468851"/>
                </a:cubicBezTo>
                <a:cubicBezTo>
                  <a:pt x="105312" y="1517997"/>
                  <a:pt x="185878" y="1518063"/>
                  <a:pt x="235091" y="1468851"/>
                </a:cubicBezTo>
                <a:lnTo>
                  <a:pt x="1047560" y="656382"/>
                </a:lnTo>
                <a:lnTo>
                  <a:pt x="1073687" y="630254"/>
                </a:lnTo>
                <a:cubicBezTo>
                  <a:pt x="1119593" y="611204"/>
                  <a:pt x="1174626" y="620266"/>
                  <a:pt x="1211866" y="657440"/>
                </a:cubicBezTo>
                <a:cubicBezTo>
                  <a:pt x="1236472" y="682046"/>
                  <a:pt x="1248709" y="714458"/>
                  <a:pt x="1248709" y="746869"/>
                </a:cubicBezTo>
                <a:cubicBezTo>
                  <a:pt x="1248709" y="763472"/>
                  <a:pt x="1245534" y="780008"/>
                  <a:pt x="1239052" y="795552"/>
                </a:cubicBezTo>
                <a:lnTo>
                  <a:pt x="1212924" y="821680"/>
                </a:lnTo>
                <a:lnTo>
                  <a:pt x="631899" y="1402705"/>
                </a:lnTo>
                <a:cubicBezTo>
                  <a:pt x="582687" y="1451918"/>
                  <a:pt x="582687" y="1532417"/>
                  <a:pt x="631899" y="1581630"/>
                </a:cubicBezTo>
                <a:cubicBezTo>
                  <a:pt x="681046" y="1630776"/>
                  <a:pt x="761611" y="1630842"/>
                  <a:pt x="810824" y="1581630"/>
                </a:cubicBezTo>
                <a:lnTo>
                  <a:pt x="2170915" y="221539"/>
                </a:lnTo>
                <a:cubicBezTo>
                  <a:pt x="2195521" y="196933"/>
                  <a:pt x="2207824" y="164455"/>
                  <a:pt x="2207824" y="132044"/>
                </a:cubicBezTo>
                <a:cubicBezTo>
                  <a:pt x="2207890" y="99632"/>
                  <a:pt x="2195587" y="67221"/>
                  <a:pt x="2170981" y="42681"/>
                </a:cubicBezTo>
                <a:close/>
              </a:path>
            </a:pathLst>
          </a:custGeom>
          <a:gradFill flip="none" rotWithShape="1">
            <a:gsLst>
              <a:gs pos="0">
                <a:schemeClr val="accent1"/>
              </a:gs>
              <a:gs pos="78000">
                <a:schemeClr val="accent2"/>
              </a:gs>
            </a:gsLst>
            <a:lin ang="8100000" scaled="1"/>
            <a:tileRect/>
          </a:gradFill>
          <a:ln w="661" cap="flat">
            <a:noFill/>
            <a:prstDash val="solid"/>
            <a:miter/>
          </a:ln>
        </p:spPr>
        <p:txBody>
          <a:bodyPr rtlCol="0" anchor="ctr"/>
          <a:lstStyle/>
          <a:p>
            <a:endParaRPr lang="en-PK"/>
          </a:p>
        </p:txBody>
      </p:sp>
      <p:grpSp>
        <p:nvGrpSpPr>
          <p:cNvPr id="2" name="Group 1">
            <a:extLst>
              <a:ext uri="{FF2B5EF4-FFF2-40B4-BE49-F238E27FC236}">
                <a16:creationId xmlns:a16="http://schemas.microsoft.com/office/drawing/2014/main" id="{E2719CDC-B0F8-4593-2B6A-A2624FCF436F}"/>
              </a:ext>
            </a:extLst>
          </p:cNvPr>
          <p:cNvGrpSpPr/>
          <p:nvPr/>
        </p:nvGrpSpPr>
        <p:grpSpPr>
          <a:xfrm>
            <a:off x="447604" y="1504356"/>
            <a:ext cx="5962792" cy="7099111"/>
            <a:chOff x="447604" y="1504356"/>
            <a:chExt cx="5962792" cy="7099111"/>
          </a:xfrm>
        </p:grpSpPr>
        <p:grpSp>
          <p:nvGrpSpPr>
            <p:cNvPr id="10" name="Group 9">
              <a:extLst>
                <a:ext uri="{FF2B5EF4-FFF2-40B4-BE49-F238E27FC236}">
                  <a16:creationId xmlns:a16="http://schemas.microsoft.com/office/drawing/2014/main" id="{8A367495-8174-14CA-D83A-5351F7D6576D}"/>
                </a:ext>
              </a:extLst>
            </p:cNvPr>
            <p:cNvGrpSpPr/>
            <p:nvPr/>
          </p:nvGrpSpPr>
          <p:grpSpPr>
            <a:xfrm>
              <a:off x="447604" y="1504356"/>
              <a:ext cx="5962792" cy="3448644"/>
              <a:chOff x="447605" y="1872656"/>
              <a:chExt cx="5962792" cy="3448644"/>
            </a:xfrm>
          </p:grpSpPr>
          <p:grpSp>
            <p:nvGrpSpPr>
              <p:cNvPr id="5" name="Group 4">
                <a:extLst>
                  <a:ext uri="{FF2B5EF4-FFF2-40B4-BE49-F238E27FC236}">
                    <a16:creationId xmlns:a16="http://schemas.microsoft.com/office/drawing/2014/main" id="{BF7A3C34-B231-15A0-639C-A24426284266}"/>
                  </a:ext>
                </a:extLst>
              </p:cNvPr>
              <p:cNvGrpSpPr/>
              <p:nvPr/>
            </p:nvGrpSpPr>
            <p:grpSpPr>
              <a:xfrm>
                <a:off x="447605" y="1872656"/>
                <a:ext cx="2887397" cy="3448644"/>
                <a:chOff x="447605" y="1872656"/>
                <a:chExt cx="2887397" cy="3448644"/>
              </a:xfrm>
            </p:grpSpPr>
            <p:sp>
              <p:nvSpPr>
                <p:cNvPr id="14" name="Rectangle: Rounded Corners 2">
                  <a:extLst>
                    <a:ext uri="{FF2B5EF4-FFF2-40B4-BE49-F238E27FC236}">
                      <a16:creationId xmlns:a16="http://schemas.microsoft.com/office/drawing/2014/main" id="{3DEA4028-E08C-D517-D752-D36B2CC2C3BE}"/>
                    </a:ext>
                  </a:extLst>
                </p:cNvPr>
                <p:cNvSpPr/>
                <p:nvPr/>
              </p:nvSpPr>
              <p:spPr>
                <a:xfrm>
                  <a:off x="447605" y="1872656"/>
                  <a:ext cx="2887397" cy="3448644"/>
                </a:xfrm>
                <a:prstGeom prst="roundRect">
                  <a:avLst>
                    <a:gd name="adj" fmla="val 724"/>
                  </a:avLst>
                </a:prstGeom>
                <a:solidFill>
                  <a:schemeClr val="tx2">
                    <a:lumMod val="75000"/>
                  </a:schemeClr>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7" name="TextBox 26">
                  <a:extLst>
                    <a:ext uri="{FF2B5EF4-FFF2-40B4-BE49-F238E27FC236}">
                      <a16:creationId xmlns:a16="http://schemas.microsoft.com/office/drawing/2014/main" id="{9FD83A1B-9AF3-7372-748D-9DD8016F9F64}"/>
                    </a:ext>
                  </a:extLst>
                </p:cNvPr>
                <p:cNvSpPr txBox="1"/>
                <p:nvPr/>
              </p:nvSpPr>
              <p:spPr>
                <a:xfrm>
                  <a:off x="925593" y="1930675"/>
                  <a:ext cx="2001366" cy="523220"/>
                </a:xfrm>
                <a:prstGeom prst="rect">
                  <a:avLst/>
                </a:prstGeom>
                <a:noFill/>
              </p:spPr>
              <p:txBody>
                <a:bodyPr wrap="square" rtlCol="0">
                  <a:spAutoFit/>
                </a:bodyPr>
                <a:lstStyle/>
                <a:p>
                  <a:pPr algn="ctr"/>
                  <a:r>
                    <a:rPr lang="en-US" sz="2800" b="1" dirty="0">
                      <a:solidFill>
                        <a:schemeClr val="accent1">
                          <a:lumMod val="60000"/>
                          <a:lumOff val="40000"/>
                        </a:schemeClr>
                      </a:solidFill>
                      <a:latin typeface="BigNoodleTitling" panose="02000708030402040100" pitchFamily="2" charset="77"/>
                    </a:rPr>
                    <a:t>PROFESSIONAL</a:t>
                  </a:r>
                </a:p>
              </p:txBody>
            </p:sp>
            <p:sp>
              <p:nvSpPr>
                <p:cNvPr id="28" name="TextBox 27">
                  <a:extLst>
                    <a:ext uri="{FF2B5EF4-FFF2-40B4-BE49-F238E27FC236}">
                      <a16:creationId xmlns:a16="http://schemas.microsoft.com/office/drawing/2014/main" id="{5916178A-A05D-8BEA-E7CE-8F2E5BB49DA4}"/>
                    </a:ext>
                  </a:extLst>
                </p:cNvPr>
                <p:cNvSpPr txBox="1"/>
                <p:nvPr/>
              </p:nvSpPr>
              <p:spPr>
                <a:xfrm>
                  <a:off x="447605" y="2423151"/>
                  <a:ext cx="28873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1400">
                      <a:solidFill>
                        <a:schemeClr val="tx1">
                          <a:lumMod val="85000"/>
                          <a:lumOff val="15000"/>
                        </a:schemeClr>
                      </a:solidFill>
                      <a:latin typeface=""/>
                      <a:cs typeface="Times New Roman" panose="02020603050405020304" pitchFamily="18"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n-US" sz="1200" b="1" dirty="0">
                      <a:solidFill>
                        <a:schemeClr val="bg1"/>
                      </a:solidFill>
                    </a:rPr>
                    <a:t>WEB DEVELOPMENT</a:t>
                  </a:r>
                </a:p>
              </p:txBody>
            </p:sp>
            <p:sp>
              <p:nvSpPr>
                <p:cNvPr id="29" name="TextBox 28">
                  <a:extLst>
                    <a:ext uri="{FF2B5EF4-FFF2-40B4-BE49-F238E27FC236}">
                      <a16:creationId xmlns:a16="http://schemas.microsoft.com/office/drawing/2014/main" id="{12FD8EA5-F565-D8B1-CAEC-5C292B95692A}"/>
                    </a:ext>
                  </a:extLst>
                </p:cNvPr>
                <p:cNvSpPr txBox="1"/>
                <p:nvPr/>
              </p:nvSpPr>
              <p:spPr>
                <a:xfrm>
                  <a:off x="553710" y="2838354"/>
                  <a:ext cx="2722927"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1400">
                      <a:solidFill>
                        <a:schemeClr val="tx1">
                          <a:lumMod val="85000"/>
                          <a:lumOff val="15000"/>
                        </a:schemeClr>
                      </a:solidFill>
                      <a:latin typeface=""/>
                      <a:cs typeface="Times New Roman" panose="02020603050405020304" pitchFamily="18"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285750" indent="-285750" algn="l">
                    <a:spcAft>
                      <a:spcPts val="1200"/>
                    </a:spcAft>
                    <a:buClr>
                      <a:schemeClr val="accent1"/>
                    </a:buClr>
                    <a:buFont typeface="Wingdings" pitchFamily="2" charset="2"/>
                    <a:buChar char="ü"/>
                  </a:pPr>
                  <a:r>
                    <a:rPr lang="en-US" dirty="0">
                      <a:solidFill>
                        <a:schemeClr val="bg1"/>
                      </a:solidFill>
                    </a:rPr>
                    <a:t>SaaS/ Opensource</a:t>
                  </a:r>
                </a:p>
                <a:p>
                  <a:pPr marL="285750" indent="-285750" algn="l">
                    <a:spcAft>
                      <a:spcPts val="1200"/>
                    </a:spcAft>
                    <a:buClr>
                      <a:schemeClr val="accent1"/>
                    </a:buClr>
                    <a:buFont typeface="Wingdings" pitchFamily="2" charset="2"/>
                    <a:buChar char="ü"/>
                  </a:pPr>
                  <a:r>
                    <a:rPr lang="en-US" dirty="0">
                      <a:solidFill>
                        <a:schemeClr val="bg1"/>
                      </a:solidFill>
                    </a:rPr>
                    <a:t>Cyber Security</a:t>
                  </a:r>
                </a:p>
                <a:p>
                  <a:pPr marL="285750" indent="-285750" algn="l">
                    <a:spcAft>
                      <a:spcPts val="1200"/>
                    </a:spcAft>
                    <a:buClr>
                      <a:schemeClr val="accent1"/>
                    </a:buClr>
                    <a:buFont typeface="Wingdings" pitchFamily="2" charset="2"/>
                    <a:buChar char="ü"/>
                  </a:pPr>
                  <a:r>
                    <a:rPr lang="en-US" dirty="0">
                      <a:solidFill>
                        <a:schemeClr val="bg1"/>
                      </a:solidFill>
                    </a:rPr>
                    <a:t>Mobile Apps</a:t>
                  </a:r>
                </a:p>
              </p:txBody>
            </p:sp>
            <p:sp>
              <p:nvSpPr>
                <p:cNvPr id="30" name="Rectangle: Rounded Corners 237">
                  <a:hlinkClick r:id="rId2"/>
                  <a:extLst>
                    <a:ext uri="{FF2B5EF4-FFF2-40B4-BE49-F238E27FC236}">
                      <a16:creationId xmlns:a16="http://schemas.microsoft.com/office/drawing/2014/main" id="{2740E2C8-EFD8-BAA5-D271-B3F79FC320CF}"/>
                    </a:ext>
                  </a:extLst>
                </p:cNvPr>
                <p:cNvSpPr/>
                <p:nvPr/>
              </p:nvSpPr>
              <p:spPr>
                <a:xfrm>
                  <a:off x="1030209" y="4634331"/>
                  <a:ext cx="1722187" cy="318669"/>
                </a:xfrm>
                <a:prstGeom prst="roundRect">
                  <a:avLst>
                    <a:gd name="adj" fmla="val 50000"/>
                  </a:avLst>
                </a:prstGeom>
                <a:gradFill>
                  <a:gsLst>
                    <a:gs pos="0">
                      <a:schemeClr val="accent1"/>
                    </a:gs>
                    <a:gs pos="78000">
                      <a:schemeClr val="accent2"/>
                    </a:gs>
                  </a:gsLst>
                  <a:lin ang="8100000" scaled="1"/>
                </a:gradFill>
                <a:ln>
                  <a:noFill/>
                </a:ln>
                <a:effectLst>
                  <a:outerShdw blurRad="152400" dist="38100" dir="5400000" algn="t" rotWithShape="0">
                    <a:schemeClr val="accent5">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
                      <a:cs typeface="Times New Roman" panose="02020603050405020304" pitchFamily="18" charset="0"/>
                    </a:rPr>
                    <a:t>Contact Us</a:t>
                  </a:r>
                </a:p>
              </p:txBody>
            </p:sp>
          </p:grpSp>
          <p:grpSp>
            <p:nvGrpSpPr>
              <p:cNvPr id="31" name="Group 30">
                <a:extLst>
                  <a:ext uri="{FF2B5EF4-FFF2-40B4-BE49-F238E27FC236}">
                    <a16:creationId xmlns:a16="http://schemas.microsoft.com/office/drawing/2014/main" id="{6DFB010F-0ECD-37D4-9C08-1F2EA5F2D0C8}"/>
                  </a:ext>
                </a:extLst>
              </p:cNvPr>
              <p:cNvGrpSpPr/>
              <p:nvPr/>
            </p:nvGrpSpPr>
            <p:grpSpPr>
              <a:xfrm>
                <a:off x="3523000" y="1872656"/>
                <a:ext cx="2887397" cy="3448644"/>
                <a:chOff x="447605" y="1872656"/>
                <a:chExt cx="2887397" cy="3448644"/>
              </a:xfrm>
            </p:grpSpPr>
            <p:sp>
              <p:nvSpPr>
                <p:cNvPr id="32" name="Rectangle: Rounded Corners 2">
                  <a:extLst>
                    <a:ext uri="{FF2B5EF4-FFF2-40B4-BE49-F238E27FC236}">
                      <a16:creationId xmlns:a16="http://schemas.microsoft.com/office/drawing/2014/main" id="{9241B659-2519-F958-3F6D-1984203D2918}"/>
                    </a:ext>
                  </a:extLst>
                </p:cNvPr>
                <p:cNvSpPr/>
                <p:nvPr/>
              </p:nvSpPr>
              <p:spPr>
                <a:xfrm>
                  <a:off x="447605" y="1872656"/>
                  <a:ext cx="2887397" cy="3448644"/>
                </a:xfrm>
                <a:prstGeom prst="roundRect">
                  <a:avLst>
                    <a:gd name="adj" fmla="val 724"/>
                  </a:avLst>
                </a:prstGeom>
                <a:solidFill>
                  <a:schemeClr val="tx2">
                    <a:lumMod val="75000"/>
                  </a:schemeClr>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TextBox 32">
                  <a:extLst>
                    <a:ext uri="{FF2B5EF4-FFF2-40B4-BE49-F238E27FC236}">
                      <a16:creationId xmlns:a16="http://schemas.microsoft.com/office/drawing/2014/main" id="{1114B48E-D25A-21B4-7E98-ED0304968A01}"/>
                    </a:ext>
                  </a:extLst>
                </p:cNvPr>
                <p:cNvSpPr txBox="1"/>
                <p:nvPr/>
              </p:nvSpPr>
              <p:spPr>
                <a:xfrm>
                  <a:off x="925593" y="1930675"/>
                  <a:ext cx="2001366" cy="523220"/>
                </a:xfrm>
                <a:prstGeom prst="rect">
                  <a:avLst/>
                </a:prstGeom>
                <a:noFill/>
              </p:spPr>
              <p:txBody>
                <a:bodyPr wrap="square" rtlCol="0">
                  <a:spAutoFit/>
                </a:bodyPr>
                <a:lstStyle/>
                <a:p>
                  <a:pPr algn="ctr"/>
                  <a:r>
                    <a:rPr lang="en-US" sz="2800" b="1" dirty="0">
                      <a:solidFill>
                        <a:schemeClr val="accent1">
                          <a:lumMod val="60000"/>
                          <a:lumOff val="40000"/>
                        </a:schemeClr>
                      </a:solidFill>
                      <a:latin typeface="BigNoodleTitling" panose="02000708030402040100" pitchFamily="2" charset="77"/>
                    </a:rPr>
                    <a:t>Recruiting</a:t>
                  </a:r>
                </a:p>
              </p:txBody>
            </p:sp>
            <p:sp>
              <p:nvSpPr>
                <p:cNvPr id="34" name="TextBox 33">
                  <a:extLst>
                    <a:ext uri="{FF2B5EF4-FFF2-40B4-BE49-F238E27FC236}">
                      <a16:creationId xmlns:a16="http://schemas.microsoft.com/office/drawing/2014/main" id="{B101F802-12D7-DB41-001A-1D1DA86C37A8}"/>
                    </a:ext>
                  </a:extLst>
                </p:cNvPr>
                <p:cNvSpPr txBox="1"/>
                <p:nvPr/>
              </p:nvSpPr>
              <p:spPr>
                <a:xfrm>
                  <a:off x="447605" y="2423151"/>
                  <a:ext cx="28873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1400">
                      <a:solidFill>
                        <a:schemeClr val="tx1">
                          <a:lumMod val="85000"/>
                          <a:lumOff val="15000"/>
                        </a:schemeClr>
                      </a:solidFill>
                      <a:latin typeface=""/>
                      <a:cs typeface="Times New Roman" panose="02020603050405020304" pitchFamily="18"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n-US" sz="1200" b="1" dirty="0">
                      <a:solidFill>
                        <a:schemeClr val="bg1"/>
                      </a:solidFill>
                    </a:rPr>
                    <a:t>WORKFORCE DEVELOPMENT</a:t>
                  </a:r>
                </a:p>
              </p:txBody>
            </p:sp>
            <p:sp>
              <p:nvSpPr>
                <p:cNvPr id="35" name="TextBox 34">
                  <a:extLst>
                    <a:ext uri="{FF2B5EF4-FFF2-40B4-BE49-F238E27FC236}">
                      <a16:creationId xmlns:a16="http://schemas.microsoft.com/office/drawing/2014/main" id="{801DFF75-0B23-987A-22A2-CF119B15E764}"/>
                    </a:ext>
                  </a:extLst>
                </p:cNvPr>
                <p:cNvSpPr txBox="1"/>
                <p:nvPr/>
              </p:nvSpPr>
              <p:spPr>
                <a:xfrm>
                  <a:off x="553710" y="2838354"/>
                  <a:ext cx="272292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1400">
                      <a:solidFill>
                        <a:schemeClr val="tx1">
                          <a:lumMod val="85000"/>
                          <a:lumOff val="15000"/>
                        </a:schemeClr>
                      </a:solidFill>
                      <a:latin typeface=""/>
                      <a:cs typeface="Times New Roman" panose="02020603050405020304" pitchFamily="18"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285750" indent="-285750" algn="l">
                    <a:spcAft>
                      <a:spcPts val="1200"/>
                    </a:spcAft>
                    <a:buClr>
                      <a:schemeClr val="accent1"/>
                    </a:buClr>
                    <a:buFont typeface="Wingdings" pitchFamily="2" charset="2"/>
                    <a:buChar char="ü"/>
                  </a:pPr>
                  <a:r>
                    <a:rPr lang="en-US" dirty="0">
                      <a:solidFill>
                        <a:schemeClr val="bg1"/>
                      </a:solidFill>
                    </a:rPr>
                    <a:t>Freelancers &amp; Virtual Assistants</a:t>
                  </a:r>
                </a:p>
                <a:p>
                  <a:pPr marL="285750" indent="-285750" algn="l">
                    <a:spcAft>
                      <a:spcPts val="1200"/>
                    </a:spcAft>
                    <a:buClr>
                      <a:schemeClr val="accent1"/>
                    </a:buClr>
                    <a:buFont typeface="Wingdings" pitchFamily="2" charset="2"/>
                    <a:buChar char="ü"/>
                  </a:pPr>
                  <a:r>
                    <a:rPr lang="en-US" dirty="0">
                      <a:solidFill>
                        <a:schemeClr val="bg1"/>
                      </a:solidFill>
                    </a:rPr>
                    <a:t>Teachers &amp; Trainers</a:t>
                  </a:r>
                </a:p>
                <a:p>
                  <a:pPr marL="285750" indent="-285750" algn="l">
                    <a:spcAft>
                      <a:spcPts val="1200"/>
                    </a:spcAft>
                    <a:buClr>
                      <a:schemeClr val="accent1"/>
                    </a:buClr>
                    <a:buFont typeface="Wingdings" pitchFamily="2" charset="2"/>
                    <a:buChar char="ü"/>
                  </a:pPr>
                  <a:r>
                    <a:rPr lang="en-US" dirty="0">
                      <a:solidFill>
                        <a:schemeClr val="bg1"/>
                      </a:solidFill>
                    </a:rPr>
                    <a:t>OJT Instructors &amp; Experts</a:t>
                  </a:r>
                </a:p>
              </p:txBody>
            </p:sp>
            <p:sp>
              <p:nvSpPr>
                <p:cNvPr id="36" name="Rectangle: Rounded Corners 237">
                  <a:hlinkClick r:id="rId2"/>
                  <a:extLst>
                    <a:ext uri="{FF2B5EF4-FFF2-40B4-BE49-F238E27FC236}">
                      <a16:creationId xmlns:a16="http://schemas.microsoft.com/office/drawing/2014/main" id="{51E2152F-491C-0D53-B869-C36A422B1475}"/>
                    </a:ext>
                  </a:extLst>
                </p:cNvPr>
                <p:cNvSpPr/>
                <p:nvPr/>
              </p:nvSpPr>
              <p:spPr>
                <a:xfrm>
                  <a:off x="1030209" y="4634331"/>
                  <a:ext cx="1722187" cy="318669"/>
                </a:xfrm>
                <a:prstGeom prst="roundRect">
                  <a:avLst>
                    <a:gd name="adj" fmla="val 50000"/>
                  </a:avLst>
                </a:prstGeom>
                <a:gradFill>
                  <a:gsLst>
                    <a:gs pos="0">
                      <a:schemeClr val="accent1"/>
                    </a:gs>
                    <a:gs pos="78000">
                      <a:schemeClr val="accent2"/>
                    </a:gs>
                  </a:gsLst>
                  <a:lin ang="8100000" scaled="1"/>
                </a:gradFill>
                <a:ln>
                  <a:noFill/>
                </a:ln>
                <a:effectLst>
                  <a:outerShdw blurRad="152400" dist="381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
                      <a:cs typeface="Times New Roman" panose="02020603050405020304" pitchFamily="18" charset="0"/>
                    </a:rPr>
                    <a:t>Contact Us</a:t>
                  </a:r>
                </a:p>
              </p:txBody>
            </p:sp>
          </p:grpSp>
        </p:grpSp>
        <p:grpSp>
          <p:nvGrpSpPr>
            <p:cNvPr id="37" name="Group 36">
              <a:extLst>
                <a:ext uri="{FF2B5EF4-FFF2-40B4-BE49-F238E27FC236}">
                  <a16:creationId xmlns:a16="http://schemas.microsoft.com/office/drawing/2014/main" id="{18D02B7F-3C6F-5FE4-2466-1D8D989DAE82}"/>
                </a:ext>
              </a:extLst>
            </p:cNvPr>
            <p:cNvGrpSpPr/>
            <p:nvPr/>
          </p:nvGrpSpPr>
          <p:grpSpPr>
            <a:xfrm>
              <a:off x="447604" y="5154823"/>
              <a:ext cx="5962792" cy="3448644"/>
              <a:chOff x="447605" y="1872656"/>
              <a:chExt cx="5962792" cy="3448644"/>
            </a:xfrm>
          </p:grpSpPr>
          <p:grpSp>
            <p:nvGrpSpPr>
              <p:cNvPr id="38" name="Group 37">
                <a:extLst>
                  <a:ext uri="{FF2B5EF4-FFF2-40B4-BE49-F238E27FC236}">
                    <a16:creationId xmlns:a16="http://schemas.microsoft.com/office/drawing/2014/main" id="{1EDF4AC5-DA1E-7D6C-3179-8C676E11C507}"/>
                  </a:ext>
                </a:extLst>
              </p:cNvPr>
              <p:cNvGrpSpPr/>
              <p:nvPr/>
            </p:nvGrpSpPr>
            <p:grpSpPr>
              <a:xfrm>
                <a:off x="447605" y="1872656"/>
                <a:ext cx="2887397" cy="3448644"/>
                <a:chOff x="447605" y="1872656"/>
                <a:chExt cx="2887397" cy="3448644"/>
              </a:xfrm>
            </p:grpSpPr>
            <p:sp>
              <p:nvSpPr>
                <p:cNvPr id="45" name="Rectangle: Rounded Corners 2">
                  <a:extLst>
                    <a:ext uri="{FF2B5EF4-FFF2-40B4-BE49-F238E27FC236}">
                      <a16:creationId xmlns:a16="http://schemas.microsoft.com/office/drawing/2014/main" id="{0A74E7C4-F56A-EFDE-751A-D96513350490}"/>
                    </a:ext>
                  </a:extLst>
                </p:cNvPr>
                <p:cNvSpPr/>
                <p:nvPr/>
              </p:nvSpPr>
              <p:spPr>
                <a:xfrm>
                  <a:off x="447605" y="1872656"/>
                  <a:ext cx="2887397" cy="3448644"/>
                </a:xfrm>
                <a:prstGeom prst="roundRect">
                  <a:avLst>
                    <a:gd name="adj" fmla="val 724"/>
                  </a:avLst>
                </a:prstGeom>
                <a:solidFill>
                  <a:schemeClr val="tx2">
                    <a:lumMod val="75000"/>
                  </a:schemeClr>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6" name="TextBox 45">
                  <a:extLst>
                    <a:ext uri="{FF2B5EF4-FFF2-40B4-BE49-F238E27FC236}">
                      <a16:creationId xmlns:a16="http://schemas.microsoft.com/office/drawing/2014/main" id="{403CF2D8-BCA0-410E-9A13-E811FF0202F3}"/>
                    </a:ext>
                  </a:extLst>
                </p:cNvPr>
                <p:cNvSpPr txBox="1"/>
                <p:nvPr/>
              </p:nvSpPr>
              <p:spPr>
                <a:xfrm>
                  <a:off x="447606" y="1930675"/>
                  <a:ext cx="2887396" cy="523220"/>
                </a:xfrm>
                <a:prstGeom prst="rect">
                  <a:avLst/>
                </a:prstGeom>
                <a:noFill/>
              </p:spPr>
              <p:txBody>
                <a:bodyPr wrap="square" rtlCol="0">
                  <a:spAutoFit/>
                </a:bodyPr>
                <a:lstStyle/>
                <a:p>
                  <a:pPr algn="ctr"/>
                  <a:r>
                    <a:rPr lang="en-US" sz="2800" b="1" dirty="0">
                      <a:solidFill>
                        <a:schemeClr val="accent1">
                          <a:lumMod val="60000"/>
                          <a:lumOff val="40000"/>
                        </a:schemeClr>
                      </a:solidFill>
                      <a:latin typeface="BigNoodleTitling" panose="02000708030402040100" pitchFamily="2" charset="77"/>
                    </a:rPr>
                    <a:t>Blockchain</a:t>
                  </a:r>
                  <a:r>
                    <a:rPr lang="en-US" sz="2800" b="1" dirty="0">
                      <a:gradFill>
                        <a:gsLst>
                          <a:gs pos="0">
                            <a:schemeClr val="accent1"/>
                          </a:gs>
                          <a:gs pos="78000">
                            <a:schemeClr val="accent2"/>
                          </a:gs>
                        </a:gsLst>
                        <a:lin ang="8100000" scaled="1"/>
                      </a:gradFill>
                      <a:latin typeface="BigNoodleTitling" panose="02000708030402040100" pitchFamily="2" charset="77"/>
                      <a:cs typeface="Catamaran Bold" panose="00000800000000000000" pitchFamily="2" charset="0"/>
                    </a:rPr>
                    <a:t> &amp; </a:t>
                  </a:r>
                  <a:r>
                    <a:rPr lang="en-US" sz="2800" b="1" dirty="0">
                      <a:solidFill>
                        <a:schemeClr val="accent1">
                          <a:lumMod val="60000"/>
                          <a:lumOff val="40000"/>
                        </a:schemeClr>
                      </a:solidFill>
                      <a:latin typeface="BigNoodleTitling" panose="02000708030402040100" pitchFamily="2" charset="77"/>
                    </a:rPr>
                    <a:t>WEB3</a:t>
                  </a:r>
                </a:p>
              </p:txBody>
            </p:sp>
            <p:sp>
              <p:nvSpPr>
                <p:cNvPr id="47" name="TextBox 46">
                  <a:extLst>
                    <a:ext uri="{FF2B5EF4-FFF2-40B4-BE49-F238E27FC236}">
                      <a16:creationId xmlns:a16="http://schemas.microsoft.com/office/drawing/2014/main" id="{FC1E3800-7584-F87B-89FB-87C839E58C00}"/>
                    </a:ext>
                  </a:extLst>
                </p:cNvPr>
                <p:cNvSpPr txBox="1"/>
                <p:nvPr/>
              </p:nvSpPr>
              <p:spPr>
                <a:xfrm>
                  <a:off x="447605" y="2423151"/>
                  <a:ext cx="28873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1400">
                      <a:solidFill>
                        <a:schemeClr val="tx1">
                          <a:lumMod val="85000"/>
                          <a:lumOff val="15000"/>
                        </a:schemeClr>
                      </a:solidFill>
                      <a:latin typeface=""/>
                      <a:cs typeface="Times New Roman" panose="02020603050405020304" pitchFamily="18"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n-US" sz="1200" b="1" dirty="0">
                      <a:solidFill>
                        <a:schemeClr val="bg1"/>
                      </a:solidFill>
                    </a:rPr>
                    <a:t>NFT, EDUCATION, CONSULTING</a:t>
                  </a:r>
                </a:p>
              </p:txBody>
            </p:sp>
            <p:sp>
              <p:nvSpPr>
                <p:cNvPr id="48" name="TextBox 47">
                  <a:extLst>
                    <a:ext uri="{FF2B5EF4-FFF2-40B4-BE49-F238E27FC236}">
                      <a16:creationId xmlns:a16="http://schemas.microsoft.com/office/drawing/2014/main" id="{78B58A10-E5AC-E540-7EC1-32217A90A8AF}"/>
                    </a:ext>
                  </a:extLst>
                </p:cNvPr>
                <p:cNvSpPr txBox="1"/>
                <p:nvPr/>
              </p:nvSpPr>
              <p:spPr>
                <a:xfrm>
                  <a:off x="540740" y="2838354"/>
                  <a:ext cx="2722927"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1400">
                      <a:solidFill>
                        <a:schemeClr val="tx1">
                          <a:lumMod val="85000"/>
                          <a:lumOff val="15000"/>
                        </a:schemeClr>
                      </a:solidFill>
                      <a:latin typeface=""/>
                      <a:cs typeface="Times New Roman" panose="02020603050405020304" pitchFamily="18"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285750" indent="-285750" algn="l">
                    <a:spcAft>
                      <a:spcPts val="1200"/>
                    </a:spcAft>
                    <a:buClr>
                      <a:schemeClr val="accent1"/>
                    </a:buClr>
                    <a:buFont typeface="Wingdings" pitchFamily="2" charset="2"/>
                    <a:buChar char="ü"/>
                  </a:pPr>
                  <a:r>
                    <a:rPr lang="en-US" dirty="0">
                      <a:solidFill>
                        <a:schemeClr val="bg1"/>
                      </a:solidFill>
                    </a:rPr>
                    <a:t>Intro to Blockchain</a:t>
                  </a:r>
                </a:p>
                <a:p>
                  <a:pPr marL="285750" indent="-285750" algn="l">
                    <a:spcAft>
                      <a:spcPts val="1200"/>
                    </a:spcAft>
                    <a:buClr>
                      <a:schemeClr val="accent1"/>
                    </a:buClr>
                    <a:buFont typeface="Wingdings" pitchFamily="2" charset="2"/>
                    <a:buChar char="ü"/>
                  </a:pPr>
                  <a:r>
                    <a:rPr lang="en-US" dirty="0">
                      <a:solidFill>
                        <a:schemeClr val="bg1"/>
                      </a:solidFill>
                    </a:rPr>
                    <a:t>Certified Training</a:t>
                  </a:r>
                </a:p>
                <a:p>
                  <a:pPr marL="285750" indent="-285750" algn="l">
                    <a:spcAft>
                      <a:spcPts val="1200"/>
                    </a:spcAft>
                    <a:buClr>
                      <a:schemeClr val="accent1"/>
                    </a:buClr>
                    <a:buFont typeface="Wingdings" pitchFamily="2" charset="2"/>
                    <a:buChar char="ü"/>
                  </a:pPr>
                  <a:r>
                    <a:rPr lang="en-US" dirty="0">
                      <a:solidFill>
                        <a:schemeClr val="bg1"/>
                      </a:solidFill>
                    </a:rPr>
                    <a:t>Development &amp; Consulting</a:t>
                  </a:r>
                </a:p>
              </p:txBody>
            </p:sp>
            <p:sp>
              <p:nvSpPr>
                <p:cNvPr id="49" name="Rectangle: Rounded Corners 237">
                  <a:hlinkClick r:id="rId2"/>
                  <a:extLst>
                    <a:ext uri="{FF2B5EF4-FFF2-40B4-BE49-F238E27FC236}">
                      <a16:creationId xmlns:a16="http://schemas.microsoft.com/office/drawing/2014/main" id="{3E2D3CF8-755B-1DEE-8473-EB67B7655AE3}"/>
                    </a:ext>
                  </a:extLst>
                </p:cNvPr>
                <p:cNvSpPr/>
                <p:nvPr/>
              </p:nvSpPr>
              <p:spPr>
                <a:xfrm>
                  <a:off x="1030209" y="4634331"/>
                  <a:ext cx="1722187" cy="318669"/>
                </a:xfrm>
                <a:prstGeom prst="roundRect">
                  <a:avLst>
                    <a:gd name="adj" fmla="val 50000"/>
                  </a:avLst>
                </a:prstGeom>
                <a:gradFill>
                  <a:gsLst>
                    <a:gs pos="0">
                      <a:schemeClr val="accent1"/>
                    </a:gs>
                    <a:gs pos="78000">
                      <a:schemeClr val="accent2"/>
                    </a:gs>
                  </a:gsLst>
                  <a:lin ang="8100000" scaled="1"/>
                </a:gradFill>
                <a:ln>
                  <a:noFill/>
                </a:ln>
                <a:effectLst>
                  <a:outerShdw blurRad="152400" dist="38100" dir="5400000" algn="t"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
                      <a:cs typeface="Times New Roman" panose="02020603050405020304" pitchFamily="18" charset="0"/>
                    </a:rPr>
                    <a:t>Contact Us</a:t>
                  </a:r>
                </a:p>
              </p:txBody>
            </p:sp>
          </p:grpSp>
          <p:grpSp>
            <p:nvGrpSpPr>
              <p:cNvPr id="39" name="Group 38">
                <a:extLst>
                  <a:ext uri="{FF2B5EF4-FFF2-40B4-BE49-F238E27FC236}">
                    <a16:creationId xmlns:a16="http://schemas.microsoft.com/office/drawing/2014/main" id="{2616A727-90B2-F7B6-A471-5D9763E0BB55}"/>
                  </a:ext>
                </a:extLst>
              </p:cNvPr>
              <p:cNvGrpSpPr/>
              <p:nvPr/>
            </p:nvGrpSpPr>
            <p:grpSpPr>
              <a:xfrm>
                <a:off x="3522999" y="1872656"/>
                <a:ext cx="2887398" cy="3448644"/>
                <a:chOff x="447604" y="1872656"/>
                <a:chExt cx="2887398" cy="3448644"/>
              </a:xfrm>
            </p:grpSpPr>
            <p:sp>
              <p:nvSpPr>
                <p:cNvPr id="40" name="Rectangle: Rounded Corners 2">
                  <a:extLst>
                    <a:ext uri="{FF2B5EF4-FFF2-40B4-BE49-F238E27FC236}">
                      <a16:creationId xmlns:a16="http://schemas.microsoft.com/office/drawing/2014/main" id="{3296635A-3176-13E0-E0AF-0823F7CC5FF5}"/>
                    </a:ext>
                  </a:extLst>
                </p:cNvPr>
                <p:cNvSpPr/>
                <p:nvPr/>
              </p:nvSpPr>
              <p:spPr>
                <a:xfrm>
                  <a:off x="447605" y="1872656"/>
                  <a:ext cx="2887397" cy="3448644"/>
                </a:xfrm>
                <a:prstGeom prst="roundRect">
                  <a:avLst>
                    <a:gd name="adj" fmla="val 724"/>
                  </a:avLst>
                </a:prstGeom>
                <a:solidFill>
                  <a:schemeClr val="tx2">
                    <a:lumMod val="75000"/>
                  </a:schemeClr>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1" name="TextBox 40">
                  <a:extLst>
                    <a:ext uri="{FF2B5EF4-FFF2-40B4-BE49-F238E27FC236}">
                      <a16:creationId xmlns:a16="http://schemas.microsoft.com/office/drawing/2014/main" id="{11152C1B-12BC-9142-7E8D-515E7FDE8394}"/>
                    </a:ext>
                  </a:extLst>
                </p:cNvPr>
                <p:cNvSpPr txBox="1"/>
                <p:nvPr/>
              </p:nvSpPr>
              <p:spPr>
                <a:xfrm>
                  <a:off x="447604" y="1930675"/>
                  <a:ext cx="2887397" cy="523220"/>
                </a:xfrm>
                <a:prstGeom prst="rect">
                  <a:avLst/>
                </a:prstGeom>
                <a:noFill/>
              </p:spPr>
              <p:txBody>
                <a:bodyPr wrap="square" rtlCol="0">
                  <a:spAutoFit/>
                </a:bodyPr>
                <a:lstStyle/>
                <a:p>
                  <a:pPr algn="ctr"/>
                  <a:r>
                    <a:rPr lang="en-US" sz="2800" b="1" dirty="0">
                      <a:solidFill>
                        <a:schemeClr val="accent1">
                          <a:lumMod val="60000"/>
                          <a:lumOff val="40000"/>
                        </a:schemeClr>
                      </a:solidFill>
                      <a:latin typeface="BigNoodleTitling" panose="02000708030402040100" pitchFamily="2" charset="77"/>
                    </a:rPr>
                    <a:t>Career Planning</a:t>
                  </a:r>
                </a:p>
              </p:txBody>
            </p:sp>
            <p:sp>
              <p:nvSpPr>
                <p:cNvPr id="42" name="TextBox 41">
                  <a:extLst>
                    <a:ext uri="{FF2B5EF4-FFF2-40B4-BE49-F238E27FC236}">
                      <a16:creationId xmlns:a16="http://schemas.microsoft.com/office/drawing/2014/main" id="{6EC8D13E-423D-CA5D-FFC8-EA5BF63CA8FC}"/>
                    </a:ext>
                  </a:extLst>
                </p:cNvPr>
                <p:cNvSpPr txBox="1"/>
                <p:nvPr/>
              </p:nvSpPr>
              <p:spPr>
                <a:xfrm>
                  <a:off x="447605" y="2423151"/>
                  <a:ext cx="28873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1400">
                      <a:solidFill>
                        <a:schemeClr val="tx1">
                          <a:lumMod val="85000"/>
                          <a:lumOff val="15000"/>
                        </a:schemeClr>
                      </a:solidFill>
                      <a:latin typeface=""/>
                      <a:cs typeface="Times New Roman" panose="02020603050405020304" pitchFamily="18"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n-US" sz="1200" b="1" dirty="0">
                      <a:solidFill>
                        <a:schemeClr val="bg1"/>
                      </a:solidFill>
                    </a:rPr>
                    <a:t>PERSONAL DEVELOPMENT</a:t>
                  </a:r>
                </a:p>
              </p:txBody>
            </p:sp>
            <p:sp>
              <p:nvSpPr>
                <p:cNvPr id="43" name="TextBox 42">
                  <a:extLst>
                    <a:ext uri="{FF2B5EF4-FFF2-40B4-BE49-F238E27FC236}">
                      <a16:creationId xmlns:a16="http://schemas.microsoft.com/office/drawing/2014/main" id="{06E23617-D0FB-E28D-92CA-6FEA28FD09EE}"/>
                    </a:ext>
                  </a:extLst>
                </p:cNvPr>
                <p:cNvSpPr txBox="1"/>
                <p:nvPr/>
              </p:nvSpPr>
              <p:spPr>
                <a:xfrm>
                  <a:off x="540740" y="2838354"/>
                  <a:ext cx="272292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1400">
                      <a:solidFill>
                        <a:schemeClr val="tx1">
                          <a:lumMod val="85000"/>
                          <a:lumOff val="15000"/>
                        </a:schemeClr>
                      </a:solidFill>
                      <a:latin typeface=""/>
                      <a:cs typeface="Times New Roman" panose="02020603050405020304" pitchFamily="18"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285750" indent="-285750" algn="l">
                    <a:spcAft>
                      <a:spcPts val="1200"/>
                    </a:spcAft>
                    <a:buClr>
                      <a:schemeClr val="accent1"/>
                    </a:buClr>
                    <a:buFont typeface="Wingdings" pitchFamily="2" charset="2"/>
                    <a:buChar char="ü"/>
                  </a:pPr>
                  <a:r>
                    <a:rPr lang="en-US" dirty="0">
                      <a:solidFill>
                        <a:schemeClr val="bg1"/>
                      </a:solidFill>
                    </a:rPr>
                    <a:t>CV Writer and Job Search</a:t>
                  </a:r>
                </a:p>
                <a:p>
                  <a:pPr marL="285750" indent="-285750" algn="l">
                    <a:spcAft>
                      <a:spcPts val="1200"/>
                    </a:spcAft>
                    <a:buClr>
                      <a:schemeClr val="accent1"/>
                    </a:buClr>
                    <a:buFont typeface="Wingdings" pitchFamily="2" charset="2"/>
                    <a:buChar char="ü"/>
                  </a:pPr>
                  <a:r>
                    <a:rPr lang="en-US" dirty="0">
                      <a:solidFill>
                        <a:schemeClr val="bg1"/>
                      </a:solidFill>
                    </a:rPr>
                    <a:t>Career Center &amp; Internships</a:t>
                  </a:r>
                </a:p>
                <a:p>
                  <a:pPr marL="285750" indent="-285750" algn="l">
                    <a:spcAft>
                      <a:spcPts val="1200"/>
                    </a:spcAft>
                    <a:buClr>
                      <a:schemeClr val="accent1"/>
                    </a:buClr>
                    <a:buFont typeface="Wingdings" pitchFamily="2" charset="2"/>
                    <a:buChar char="ü"/>
                  </a:pPr>
                  <a:r>
                    <a:rPr lang="en-US" dirty="0">
                      <a:solidFill>
                        <a:schemeClr val="bg1"/>
                      </a:solidFill>
                    </a:rPr>
                    <a:t>eLearning/Certified Training/ Career Development</a:t>
                  </a:r>
                </a:p>
              </p:txBody>
            </p:sp>
            <p:sp>
              <p:nvSpPr>
                <p:cNvPr id="44" name="Rectangle: Rounded Corners 237">
                  <a:hlinkClick r:id="rId2"/>
                  <a:extLst>
                    <a:ext uri="{FF2B5EF4-FFF2-40B4-BE49-F238E27FC236}">
                      <a16:creationId xmlns:a16="http://schemas.microsoft.com/office/drawing/2014/main" id="{7FB1B6B4-7C89-E658-57D3-94E370447550}"/>
                    </a:ext>
                  </a:extLst>
                </p:cNvPr>
                <p:cNvSpPr/>
                <p:nvPr/>
              </p:nvSpPr>
              <p:spPr>
                <a:xfrm>
                  <a:off x="1030209" y="4634331"/>
                  <a:ext cx="1722187" cy="318669"/>
                </a:xfrm>
                <a:prstGeom prst="roundRect">
                  <a:avLst>
                    <a:gd name="adj" fmla="val 50000"/>
                  </a:avLst>
                </a:prstGeom>
                <a:gradFill>
                  <a:gsLst>
                    <a:gs pos="0">
                      <a:schemeClr val="accent1"/>
                    </a:gs>
                    <a:gs pos="78000">
                      <a:schemeClr val="accent2"/>
                    </a:gs>
                  </a:gsLst>
                  <a:lin ang="8100000" scaled="1"/>
                </a:gradFill>
                <a:ln>
                  <a:noFill/>
                </a:ln>
                <a:effectLst>
                  <a:outerShdw blurRad="152400" dist="38100" dir="5400000" algn="t"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
                      <a:cs typeface="Times New Roman" panose="02020603050405020304" pitchFamily="18" charset="0"/>
                    </a:rPr>
                    <a:t>Contact Us</a:t>
                  </a:r>
                </a:p>
              </p:txBody>
            </p:sp>
          </p:grpSp>
        </p:grpSp>
      </p:grpSp>
    </p:spTree>
    <p:extLst>
      <p:ext uri="{BB962C8B-B14F-4D97-AF65-F5344CB8AC3E}">
        <p14:creationId xmlns:p14="http://schemas.microsoft.com/office/powerpoint/2010/main" val="330574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BC83C6A-E77A-8138-5BB0-66C2F4A2E6D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290" r="10290"/>
          <a:stretch>
            <a:fillRect/>
          </a:stretch>
        </p:blipFill>
        <p:spPr/>
      </p:pic>
      <p:sp>
        <p:nvSpPr>
          <p:cNvPr id="5" name="Rectangle: Rounded Corners 4">
            <a:extLst>
              <a:ext uri="{FF2B5EF4-FFF2-40B4-BE49-F238E27FC236}">
                <a16:creationId xmlns:a16="http://schemas.microsoft.com/office/drawing/2014/main" id="{3C73AD0E-C019-4791-8D5E-C97C3F1BCD7E}"/>
              </a:ext>
            </a:extLst>
          </p:cNvPr>
          <p:cNvSpPr/>
          <p:nvPr/>
        </p:nvSpPr>
        <p:spPr>
          <a:xfrm>
            <a:off x="0" y="0"/>
            <a:ext cx="6858000" cy="9906000"/>
          </a:xfrm>
          <a:prstGeom prst="roundRect">
            <a:avLst>
              <a:gd name="adj" fmla="val 0"/>
            </a:avLst>
          </a:prstGeom>
          <a:gradFill flip="none" rotWithShape="1">
            <a:gsLst>
              <a:gs pos="0">
                <a:schemeClr val="accent1">
                  <a:alpha val="60000"/>
                </a:schemeClr>
              </a:gs>
              <a:gs pos="100000">
                <a:schemeClr val="bg1">
                  <a:lumMod val="95000"/>
                  <a:alpha val="86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6" name="TextBox 5">
            <a:extLst>
              <a:ext uri="{FF2B5EF4-FFF2-40B4-BE49-F238E27FC236}">
                <a16:creationId xmlns:a16="http://schemas.microsoft.com/office/drawing/2014/main" id="{49B651AE-5BCA-476B-A3B3-2FAD77B94CBE}"/>
              </a:ext>
            </a:extLst>
          </p:cNvPr>
          <p:cNvSpPr txBox="1"/>
          <p:nvPr/>
        </p:nvSpPr>
        <p:spPr>
          <a:xfrm>
            <a:off x="-1981296" y="2551375"/>
            <a:ext cx="10820591" cy="2646878"/>
          </a:xfrm>
          <a:prstGeom prst="rect">
            <a:avLst/>
          </a:prstGeom>
          <a:noFill/>
        </p:spPr>
        <p:txBody>
          <a:bodyPr wrap="square" rtlCol="0">
            <a:spAutoFit/>
          </a:bodyPr>
          <a:lstStyle/>
          <a:p>
            <a:pPr algn="ctr"/>
            <a:r>
              <a:rPr lang="en-US" sz="16600" b="1" dirty="0">
                <a:solidFill>
                  <a:schemeClr val="bg1">
                    <a:lumMod val="95000"/>
                    <a:alpha val="20000"/>
                  </a:schemeClr>
                </a:solidFill>
                <a:latin typeface="Segoe UI" panose="020B0502040204020203" pitchFamily="34" charset="0"/>
                <a:cs typeface="Segoe UI" panose="020B0502040204020203" pitchFamily="34" charset="0"/>
              </a:rPr>
              <a:t>Thank</a:t>
            </a:r>
            <a:endParaRPr lang="id-ID" sz="16600" b="1" dirty="0">
              <a:solidFill>
                <a:schemeClr val="bg1">
                  <a:lumMod val="95000"/>
                  <a:alpha val="20000"/>
                </a:schemeClr>
              </a:solidFill>
              <a:latin typeface="Segoe UI" panose="020B0502040204020203" pitchFamily="34" charset="0"/>
              <a:cs typeface="Segoe UI" panose="020B0502040204020203" pitchFamily="34" charset="0"/>
            </a:endParaRPr>
          </a:p>
        </p:txBody>
      </p:sp>
      <p:sp>
        <p:nvSpPr>
          <p:cNvPr id="15" name="Rectangle: Rounded Corners 3">
            <a:extLst>
              <a:ext uri="{FF2B5EF4-FFF2-40B4-BE49-F238E27FC236}">
                <a16:creationId xmlns:a16="http://schemas.microsoft.com/office/drawing/2014/main" id="{5A738EA9-F355-9C99-AF46-FBD817D9B0FA}"/>
              </a:ext>
            </a:extLst>
          </p:cNvPr>
          <p:cNvSpPr/>
          <p:nvPr/>
        </p:nvSpPr>
        <p:spPr>
          <a:xfrm>
            <a:off x="0" y="7219950"/>
            <a:ext cx="6858000" cy="2690214"/>
          </a:xfrm>
          <a:prstGeom prst="roundRect">
            <a:avLst>
              <a:gd name="adj" fmla="val 1150"/>
            </a:avLst>
          </a:prstGeom>
          <a:gradFill flip="none" rotWithShape="1">
            <a:gsLst>
              <a:gs pos="0">
                <a:schemeClr val="accent1"/>
              </a:gs>
              <a:gs pos="100000">
                <a:schemeClr val="accent2"/>
              </a:gs>
            </a:gsLst>
            <a:path path="circle">
              <a:fillToRect l="100000" b="100000"/>
            </a:path>
            <a:tileRect t="-100000" r="-100000"/>
          </a:gradFill>
          <a:ln>
            <a:noFill/>
          </a:ln>
          <a:effectLst>
            <a:outerShdw blurRad="1270000" dist="508000" dir="18900000" sx="90000" sy="90000" algn="bl"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6" name="Group 25">
            <a:extLst>
              <a:ext uri="{FF2B5EF4-FFF2-40B4-BE49-F238E27FC236}">
                <a16:creationId xmlns:a16="http://schemas.microsoft.com/office/drawing/2014/main" id="{0BD69537-8D67-C638-698F-19E7B70FFB6E}"/>
              </a:ext>
            </a:extLst>
          </p:cNvPr>
          <p:cNvGrpSpPr/>
          <p:nvPr/>
        </p:nvGrpSpPr>
        <p:grpSpPr>
          <a:xfrm>
            <a:off x="495008" y="8463985"/>
            <a:ext cx="3094859" cy="523220"/>
            <a:chOff x="7069282" y="4740562"/>
            <a:chExt cx="3094859" cy="523220"/>
          </a:xfrm>
        </p:grpSpPr>
        <p:sp>
          <p:nvSpPr>
            <p:cNvPr id="27" name="TextBox 26">
              <a:extLst>
                <a:ext uri="{FF2B5EF4-FFF2-40B4-BE49-F238E27FC236}">
                  <a16:creationId xmlns:a16="http://schemas.microsoft.com/office/drawing/2014/main" id="{A2736695-72EC-4AFE-5DB4-F996DA179B71}"/>
                </a:ext>
              </a:extLst>
            </p:cNvPr>
            <p:cNvSpPr txBox="1"/>
            <p:nvPr/>
          </p:nvSpPr>
          <p:spPr>
            <a:xfrm>
              <a:off x="7252457" y="4740562"/>
              <a:ext cx="2911684" cy="523220"/>
            </a:xfrm>
            <a:prstGeom prst="rect">
              <a:avLst/>
            </a:prstGeom>
            <a:noFill/>
          </p:spPr>
          <p:txBody>
            <a:bodyPr wrap="square" rtlCol="0">
              <a:spAutoFit/>
            </a:bodyPr>
            <a:lstStyle/>
            <a:p>
              <a:r>
                <a:rPr lang="en-GB" sz="1400" dirty="0">
                  <a:solidFill>
                    <a:schemeClr val="bg1"/>
                  </a:solidFill>
                  <a:latin typeface=""/>
                </a:rPr>
                <a:t>2055 LIMESTONE RD STE 200-C </a:t>
              </a:r>
            </a:p>
            <a:p>
              <a:r>
                <a:rPr lang="en-GB" sz="1400" dirty="0">
                  <a:solidFill>
                    <a:schemeClr val="bg1"/>
                  </a:solidFill>
                  <a:latin typeface=""/>
                </a:rPr>
                <a:t>Wilmington,DE 19808</a:t>
              </a:r>
            </a:p>
          </p:txBody>
        </p:sp>
        <p:sp>
          <p:nvSpPr>
            <p:cNvPr id="28" name="Freeform 2">
              <a:extLst>
                <a:ext uri="{FF2B5EF4-FFF2-40B4-BE49-F238E27FC236}">
                  <a16:creationId xmlns:a16="http://schemas.microsoft.com/office/drawing/2014/main" id="{9C70E7C5-7057-F502-4DDD-E7B8A9944D66}"/>
                </a:ext>
              </a:extLst>
            </p:cNvPr>
            <p:cNvSpPr>
              <a:spLocks noChangeArrowheads="1"/>
            </p:cNvSpPr>
            <p:nvPr/>
          </p:nvSpPr>
          <p:spPr bwMode="auto">
            <a:xfrm>
              <a:off x="7069282" y="4809573"/>
              <a:ext cx="86091" cy="138976"/>
            </a:xfrm>
            <a:custGeom>
              <a:avLst/>
              <a:gdLst>
                <a:gd name="T0" fmla="*/ 55786 w 249"/>
                <a:gd name="T1" fmla="*/ 0 h 400"/>
                <a:gd name="T2" fmla="*/ 55786 w 249"/>
                <a:gd name="T3" fmla="*/ 0 h 400"/>
                <a:gd name="T4" fmla="*/ 0 w 249"/>
                <a:gd name="T5" fmla="*/ 56059 h 400"/>
                <a:gd name="T6" fmla="*/ 55786 w 249"/>
                <a:gd name="T7" fmla="*/ 178940 h 400"/>
                <a:gd name="T8" fmla="*/ 110679 w 249"/>
                <a:gd name="T9" fmla="*/ 56059 h 400"/>
                <a:gd name="T10" fmla="*/ 55786 w 249"/>
                <a:gd name="T11" fmla="*/ 0 h 400"/>
                <a:gd name="T12" fmla="*/ 55786 w 249"/>
                <a:gd name="T13" fmla="*/ 87900 h 400"/>
                <a:gd name="T14" fmla="*/ 55786 w 249"/>
                <a:gd name="T15" fmla="*/ 87900 h 400"/>
                <a:gd name="T16" fmla="*/ 23653 w 249"/>
                <a:gd name="T17" fmla="*/ 56059 h 400"/>
                <a:gd name="T18" fmla="*/ 55786 w 249"/>
                <a:gd name="T19" fmla="*/ 24217 h 400"/>
                <a:gd name="T20" fmla="*/ 87026 w 249"/>
                <a:gd name="T21" fmla="*/ 56059 h 400"/>
                <a:gd name="T22" fmla="*/ 55786 w 249"/>
                <a:gd name="T23" fmla="*/ 87900 h 4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sz="2000" dirty="0">
                <a:latin typeface=""/>
              </a:endParaRPr>
            </a:p>
          </p:txBody>
        </p:sp>
      </p:grpSp>
      <p:grpSp>
        <p:nvGrpSpPr>
          <p:cNvPr id="29" name="Group 28">
            <a:extLst>
              <a:ext uri="{FF2B5EF4-FFF2-40B4-BE49-F238E27FC236}">
                <a16:creationId xmlns:a16="http://schemas.microsoft.com/office/drawing/2014/main" id="{873F0C0E-A39A-76BF-2E8C-D730A3A0331F}"/>
              </a:ext>
            </a:extLst>
          </p:cNvPr>
          <p:cNvGrpSpPr/>
          <p:nvPr/>
        </p:nvGrpSpPr>
        <p:grpSpPr>
          <a:xfrm>
            <a:off x="460571" y="7941385"/>
            <a:ext cx="3267028" cy="307777"/>
            <a:chOff x="7034845" y="4402156"/>
            <a:chExt cx="3267028" cy="307777"/>
          </a:xfrm>
        </p:grpSpPr>
        <p:sp>
          <p:nvSpPr>
            <p:cNvPr id="39" name="TextBox 38">
              <a:extLst>
                <a:ext uri="{FF2B5EF4-FFF2-40B4-BE49-F238E27FC236}">
                  <a16:creationId xmlns:a16="http://schemas.microsoft.com/office/drawing/2014/main" id="{BD00FCDC-AA03-550C-5F71-557E57A65333}"/>
                </a:ext>
              </a:extLst>
            </p:cNvPr>
            <p:cNvSpPr txBox="1"/>
            <p:nvPr/>
          </p:nvSpPr>
          <p:spPr>
            <a:xfrm>
              <a:off x="7252458" y="4402156"/>
              <a:ext cx="3049415" cy="307777"/>
            </a:xfrm>
            <a:prstGeom prst="rect">
              <a:avLst/>
            </a:prstGeom>
            <a:noFill/>
          </p:spPr>
          <p:txBody>
            <a:bodyPr wrap="square" rtlCol="0">
              <a:spAutoFit/>
            </a:bodyPr>
            <a:lstStyle/>
            <a:p>
              <a:r>
                <a:rPr lang="en-GB" sz="1400" dirty="0">
                  <a:solidFill>
                    <a:schemeClr val="bg1"/>
                  </a:solidFill>
                  <a:latin typeface=""/>
                </a:rPr>
                <a:t>434.207.6644 / 908.899.1099</a:t>
              </a:r>
            </a:p>
          </p:txBody>
        </p:sp>
        <p:sp>
          <p:nvSpPr>
            <p:cNvPr id="40" name="Freeform 50">
              <a:extLst>
                <a:ext uri="{FF2B5EF4-FFF2-40B4-BE49-F238E27FC236}">
                  <a16:creationId xmlns:a16="http://schemas.microsoft.com/office/drawing/2014/main" id="{25A10DD7-4448-599F-1B1A-477B878498E7}"/>
                </a:ext>
              </a:extLst>
            </p:cNvPr>
            <p:cNvSpPr>
              <a:spLocks noChangeArrowheads="1"/>
            </p:cNvSpPr>
            <p:nvPr/>
          </p:nvSpPr>
          <p:spPr bwMode="auto">
            <a:xfrm>
              <a:off x="7034845" y="4468485"/>
              <a:ext cx="154964" cy="153734"/>
            </a:xfrm>
            <a:custGeom>
              <a:avLst/>
              <a:gdLst>
                <a:gd name="T0" fmla="*/ 115780 w 444"/>
                <a:gd name="T1" fmla="*/ 115121 h 443"/>
                <a:gd name="T2" fmla="*/ 115780 w 444"/>
                <a:gd name="T3" fmla="*/ 115121 h 443"/>
                <a:gd name="T4" fmla="*/ 72081 w 444"/>
                <a:gd name="T5" fmla="*/ 138862 h 443"/>
                <a:gd name="T6" fmla="*/ 27931 w 444"/>
                <a:gd name="T7" fmla="*/ 138862 h 443"/>
                <a:gd name="T8" fmla="*/ 31986 w 444"/>
                <a:gd name="T9" fmla="*/ 182312 h 443"/>
                <a:gd name="T10" fmla="*/ 139657 w 444"/>
                <a:gd name="T11" fmla="*/ 138862 h 443"/>
                <a:gd name="T12" fmla="*/ 187411 w 444"/>
                <a:gd name="T13" fmla="*/ 27324 h 443"/>
                <a:gd name="T14" fmla="*/ 143712 w 444"/>
                <a:gd name="T15" fmla="*/ 23741 h 443"/>
                <a:gd name="T16" fmla="*/ 143712 w 444"/>
                <a:gd name="T17" fmla="*/ 67639 h 443"/>
                <a:gd name="T18" fmla="*/ 115780 w 444"/>
                <a:gd name="T19" fmla="*/ 115121 h 4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 h="443">
                  <a:moveTo>
                    <a:pt x="257" y="257"/>
                  </a:moveTo>
                  <a:lnTo>
                    <a:pt x="257" y="257"/>
                  </a:lnTo>
                  <a:cubicBezTo>
                    <a:pt x="222" y="292"/>
                    <a:pt x="177" y="327"/>
                    <a:pt x="160" y="310"/>
                  </a:cubicBezTo>
                  <a:cubicBezTo>
                    <a:pt x="133" y="283"/>
                    <a:pt x="115" y="265"/>
                    <a:pt x="62" y="310"/>
                  </a:cubicBezTo>
                  <a:cubicBezTo>
                    <a:pt x="0" y="354"/>
                    <a:pt x="44" y="389"/>
                    <a:pt x="71" y="407"/>
                  </a:cubicBezTo>
                  <a:cubicBezTo>
                    <a:pt x="97" y="442"/>
                    <a:pt x="204" y="416"/>
                    <a:pt x="310" y="310"/>
                  </a:cubicBezTo>
                  <a:cubicBezTo>
                    <a:pt x="416" y="204"/>
                    <a:pt x="443" y="97"/>
                    <a:pt x="416" y="61"/>
                  </a:cubicBezTo>
                  <a:cubicBezTo>
                    <a:pt x="390" y="35"/>
                    <a:pt x="363" y="0"/>
                    <a:pt x="319" y="53"/>
                  </a:cubicBezTo>
                  <a:cubicBezTo>
                    <a:pt x="275" y="106"/>
                    <a:pt x="293" y="123"/>
                    <a:pt x="319" y="151"/>
                  </a:cubicBezTo>
                  <a:cubicBezTo>
                    <a:pt x="337" y="167"/>
                    <a:pt x="302" y="212"/>
                    <a:pt x="257" y="257"/>
                  </a:cubicBezTo>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sz="2000" dirty="0">
                <a:latin typeface=""/>
              </a:endParaRPr>
            </a:p>
          </p:txBody>
        </p:sp>
      </p:grpSp>
      <p:grpSp>
        <p:nvGrpSpPr>
          <p:cNvPr id="41" name="Group 40">
            <a:extLst>
              <a:ext uri="{FF2B5EF4-FFF2-40B4-BE49-F238E27FC236}">
                <a16:creationId xmlns:a16="http://schemas.microsoft.com/office/drawing/2014/main" id="{0B83C29F-178B-AB92-2F50-7DFA47901B7E}"/>
              </a:ext>
            </a:extLst>
          </p:cNvPr>
          <p:cNvGrpSpPr/>
          <p:nvPr/>
        </p:nvGrpSpPr>
        <p:grpSpPr>
          <a:xfrm>
            <a:off x="3730058" y="7941385"/>
            <a:ext cx="2449758" cy="523220"/>
            <a:chOff x="7031770" y="5080835"/>
            <a:chExt cx="2211289" cy="523220"/>
          </a:xfrm>
        </p:grpSpPr>
        <p:sp>
          <p:nvSpPr>
            <p:cNvPr id="42" name="TextBox 41">
              <a:extLst>
                <a:ext uri="{FF2B5EF4-FFF2-40B4-BE49-F238E27FC236}">
                  <a16:creationId xmlns:a16="http://schemas.microsoft.com/office/drawing/2014/main" id="{0AF9A573-9429-E998-9102-C216A7E3BFD3}"/>
                </a:ext>
              </a:extLst>
            </p:cNvPr>
            <p:cNvSpPr txBox="1"/>
            <p:nvPr/>
          </p:nvSpPr>
          <p:spPr>
            <a:xfrm>
              <a:off x="7252458" y="5080835"/>
              <a:ext cx="1990601" cy="523220"/>
            </a:xfrm>
            <a:prstGeom prst="rect">
              <a:avLst/>
            </a:prstGeom>
            <a:noFill/>
          </p:spPr>
          <p:txBody>
            <a:bodyPr wrap="square" rtlCol="0">
              <a:spAutoFit/>
            </a:bodyPr>
            <a:lstStyle/>
            <a:p>
              <a:r>
                <a:rPr lang="en-GB" sz="1400" dirty="0">
                  <a:solidFill>
                    <a:schemeClr val="bg1"/>
                  </a:solidFill>
                  <a:latin typeface=""/>
                </a:rPr>
                <a:t>training@achievemor.io</a:t>
              </a:r>
            </a:p>
          </p:txBody>
        </p:sp>
        <p:sp>
          <p:nvSpPr>
            <p:cNvPr id="43" name="Freeform 42">
              <a:extLst>
                <a:ext uri="{FF2B5EF4-FFF2-40B4-BE49-F238E27FC236}">
                  <a16:creationId xmlns:a16="http://schemas.microsoft.com/office/drawing/2014/main" id="{4B29C335-EDF3-7D7E-EC22-1287968BF537}"/>
                </a:ext>
              </a:extLst>
            </p:cNvPr>
            <p:cNvSpPr>
              <a:spLocks noChangeArrowheads="1"/>
            </p:cNvSpPr>
            <p:nvPr/>
          </p:nvSpPr>
          <p:spPr bwMode="auto">
            <a:xfrm>
              <a:off x="7031770" y="5169524"/>
              <a:ext cx="161114" cy="99620"/>
            </a:xfrm>
            <a:custGeom>
              <a:avLst/>
              <a:gdLst>
                <a:gd name="T0" fmla="*/ 8120 w 461"/>
                <a:gd name="T1" fmla="*/ 12182 h 285"/>
                <a:gd name="T2" fmla="*/ 8120 w 461"/>
                <a:gd name="T3" fmla="*/ 12182 h 285"/>
                <a:gd name="T4" fmla="*/ 91576 w 461"/>
                <a:gd name="T5" fmla="*/ 56398 h 285"/>
                <a:gd name="T6" fmla="*/ 104207 w 461"/>
                <a:gd name="T7" fmla="*/ 60008 h 285"/>
                <a:gd name="T8" fmla="*/ 111876 w 461"/>
                <a:gd name="T9" fmla="*/ 56398 h 285"/>
                <a:gd name="T10" fmla="*/ 195783 w 461"/>
                <a:gd name="T11" fmla="*/ 12182 h 285"/>
                <a:gd name="T12" fmla="*/ 199843 w 461"/>
                <a:gd name="T13" fmla="*/ 0 h 285"/>
                <a:gd name="T14" fmla="*/ 8120 w 461"/>
                <a:gd name="T15" fmla="*/ 0 h 285"/>
                <a:gd name="T16" fmla="*/ 8120 w 461"/>
                <a:gd name="T17" fmla="*/ 12182 h 285"/>
                <a:gd name="T18" fmla="*/ 199843 w 461"/>
                <a:gd name="T19" fmla="*/ 36095 h 285"/>
                <a:gd name="T20" fmla="*/ 199843 w 461"/>
                <a:gd name="T21" fmla="*/ 36095 h 285"/>
                <a:gd name="T22" fmla="*/ 111876 w 461"/>
                <a:gd name="T23" fmla="*/ 80311 h 285"/>
                <a:gd name="T24" fmla="*/ 104207 w 461"/>
                <a:gd name="T25" fmla="*/ 80311 h 285"/>
                <a:gd name="T26" fmla="*/ 91576 w 461"/>
                <a:gd name="T27" fmla="*/ 80311 h 285"/>
                <a:gd name="T28" fmla="*/ 8120 w 461"/>
                <a:gd name="T29" fmla="*/ 36095 h 285"/>
                <a:gd name="T30" fmla="*/ 4060 w 461"/>
                <a:gd name="T31" fmla="*/ 36095 h 285"/>
                <a:gd name="T32" fmla="*/ 4060 w 461"/>
                <a:gd name="T33" fmla="*/ 120015 h 285"/>
                <a:gd name="T34" fmla="*/ 15789 w 461"/>
                <a:gd name="T35" fmla="*/ 128137 h 285"/>
                <a:gd name="T36" fmla="*/ 191723 w 461"/>
                <a:gd name="T37" fmla="*/ 128137 h 285"/>
                <a:gd name="T38" fmla="*/ 203903 w 461"/>
                <a:gd name="T39" fmla="*/ 120015 h 285"/>
                <a:gd name="T40" fmla="*/ 203903 w 461"/>
                <a:gd name="T41" fmla="*/ 36095 h 285"/>
                <a:gd name="T42" fmla="*/ 199843 w 461"/>
                <a:gd name="T43" fmla="*/ 36095 h 2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1" h="285">
                  <a:moveTo>
                    <a:pt x="18" y="27"/>
                  </a:moveTo>
                  <a:lnTo>
                    <a:pt x="18" y="27"/>
                  </a:lnTo>
                  <a:cubicBezTo>
                    <a:pt x="35" y="35"/>
                    <a:pt x="203" y="125"/>
                    <a:pt x="203" y="125"/>
                  </a:cubicBezTo>
                  <a:cubicBezTo>
                    <a:pt x="212" y="133"/>
                    <a:pt x="221" y="133"/>
                    <a:pt x="231" y="133"/>
                  </a:cubicBezTo>
                  <a:cubicBezTo>
                    <a:pt x="239" y="133"/>
                    <a:pt x="248" y="133"/>
                    <a:pt x="248" y="125"/>
                  </a:cubicBezTo>
                  <a:cubicBezTo>
                    <a:pt x="256" y="125"/>
                    <a:pt x="425" y="35"/>
                    <a:pt x="434" y="27"/>
                  </a:cubicBezTo>
                  <a:cubicBezTo>
                    <a:pt x="452" y="18"/>
                    <a:pt x="460" y="0"/>
                    <a:pt x="443" y="0"/>
                  </a:cubicBezTo>
                  <a:cubicBezTo>
                    <a:pt x="18" y="0"/>
                    <a:pt x="18" y="0"/>
                    <a:pt x="18" y="0"/>
                  </a:cubicBezTo>
                  <a:cubicBezTo>
                    <a:pt x="0" y="0"/>
                    <a:pt x="9" y="18"/>
                    <a:pt x="18" y="27"/>
                  </a:cubicBezTo>
                  <a:close/>
                  <a:moveTo>
                    <a:pt x="443" y="80"/>
                  </a:moveTo>
                  <a:lnTo>
                    <a:pt x="443" y="80"/>
                  </a:lnTo>
                  <a:cubicBezTo>
                    <a:pt x="434" y="80"/>
                    <a:pt x="256" y="169"/>
                    <a:pt x="248" y="178"/>
                  </a:cubicBezTo>
                  <a:cubicBezTo>
                    <a:pt x="248" y="178"/>
                    <a:pt x="239" y="178"/>
                    <a:pt x="231" y="178"/>
                  </a:cubicBezTo>
                  <a:cubicBezTo>
                    <a:pt x="221" y="178"/>
                    <a:pt x="212" y="178"/>
                    <a:pt x="203" y="178"/>
                  </a:cubicBezTo>
                  <a:cubicBezTo>
                    <a:pt x="194" y="169"/>
                    <a:pt x="27" y="80"/>
                    <a:pt x="18" y="80"/>
                  </a:cubicBezTo>
                  <a:cubicBezTo>
                    <a:pt x="9" y="72"/>
                    <a:pt x="9" y="80"/>
                    <a:pt x="9" y="80"/>
                  </a:cubicBezTo>
                  <a:cubicBezTo>
                    <a:pt x="9" y="88"/>
                    <a:pt x="9" y="266"/>
                    <a:pt x="9" y="266"/>
                  </a:cubicBezTo>
                  <a:cubicBezTo>
                    <a:pt x="9" y="275"/>
                    <a:pt x="18" y="284"/>
                    <a:pt x="35" y="284"/>
                  </a:cubicBezTo>
                  <a:cubicBezTo>
                    <a:pt x="425" y="284"/>
                    <a:pt x="425" y="284"/>
                    <a:pt x="425" y="284"/>
                  </a:cubicBezTo>
                  <a:cubicBezTo>
                    <a:pt x="443" y="284"/>
                    <a:pt x="452" y="275"/>
                    <a:pt x="452" y="266"/>
                  </a:cubicBezTo>
                  <a:cubicBezTo>
                    <a:pt x="452" y="266"/>
                    <a:pt x="452" y="88"/>
                    <a:pt x="452" y="80"/>
                  </a:cubicBezTo>
                  <a:cubicBezTo>
                    <a:pt x="452" y="80"/>
                    <a:pt x="452" y="72"/>
                    <a:pt x="443" y="8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sz="2000" dirty="0">
                <a:latin typeface=""/>
              </a:endParaRPr>
            </a:p>
          </p:txBody>
        </p:sp>
      </p:grpSp>
      <p:grpSp>
        <p:nvGrpSpPr>
          <p:cNvPr id="44" name="Group 43">
            <a:extLst>
              <a:ext uri="{FF2B5EF4-FFF2-40B4-BE49-F238E27FC236}">
                <a16:creationId xmlns:a16="http://schemas.microsoft.com/office/drawing/2014/main" id="{AC03976F-6749-8549-BF52-1A19189E0CDF}"/>
              </a:ext>
            </a:extLst>
          </p:cNvPr>
          <p:cNvGrpSpPr/>
          <p:nvPr/>
        </p:nvGrpSpPr>
        <p:grpSpPr>
          <a:xfrm>
            <a:off x="3727599" y="8463985"/>
            <a:ext cx="2763512" cy="531444"/>
            <a:chOff x="7029311" y="5419241"/>
            <a:chExt cx="2763512" cy="531444"/>
          </a:xfrm>
        </p:grpSpPr>
        <p:sp>
          <p:nvSpPr>
            <p:cNvPr id="45" name="TextBox 44">
              <a:extLst>
                <a:ext uri="{FF2B5EF4-FFF2-40B4-BE49-F238E27FC236}">
                  <a16:creationId xmlns:a16="http://schemas.microsoft.com/office/drawing/2014/main" id="{4C02A33C-EF44-2BAB-0A87-BA8C64A0CCFB}"/>
                </a:ext>
              </a:extLst>
            </p:cNvPr>
            <p:cNvSpPr txBox="1"/>
            <p:nvPr/>
          </p:nvSpPr>
          <p:spPr>
            <a:xfrm>
              <a:off x="7252458" y="5419241"/>
              <a:ext cx="1990601" cy="307777"/>
            </a:xfrm>
            <a:prstGeom prst="rect">
              <a:avLst/>
            </a:prstGeom>
            <a:noFill/>
          </p:spPr>
          <p:txBody>
            <a:bodyPr wrap="square" rtlCol="0">
              <a:spAutoFit/>
            </a:bodyPr>
            <a:lstStyle/>
            <a:p>
              <a:r>
                <a:rPr lang="en-US" sz="1400" dirty="0">
                  <a:solidFill>
                    <a:schemeClr val="bg1"/>
                  </a:solidFill>
                  <a:latin typeface=""/>
                </a:rPr>
                <a:t>www.achievemor.io </a:t>
              </a:r>
            </a:p>
          </p:txBody>
        </p:sp>
        <p:sp>
          <p:nvSpPr>
            <p:cNvPr id="46" name="Freeform 79">
              <a:extLst>
                <a:ext uri="{FF2B5EF4-FFF2-40B4-BE49-F238E27FC236}">
                  <a16:creationId xmlns:a16="http://schemas.microsoft.com/office/drawing/2014/main" id="{EACB88E4-ED8F-2431-D2ED-8C9608CF2A54}"/>
                </a:ext>
              </a:extLst>
            </p:cNvPr>
            <p:cNvSpPr>
              <a:spLocks noChangeArrowheads="1"/>
            </p:cNvSpPr>
            <p:nvPr/>
          </p:nvSpPr>
          <p:spPr bwMode="auto">
            <a:xfrm>
              <a:off x="7029311" y="5474109"/>
              <a:ext cx="166033" cy="167262"/>
            </a:xfrm>
            <a:custGeom>
              <a:avLst/>
              <a:gdLst>
                <a:gd name="T0" fmla="*/ 106933 w 479"/>
                <a:gd name="T1" fmla="*/ 0 h 479"/>
                <a:gd name="T2" fmla="*/ 106933 w 479"/>
                <a:gd name="T3" fmla="*/ 0 h 479"/>
                <a:gd name="T4" fmla="*/ 0 w 479"/>
                <a:gd name="T5" fmla="*/ 107725 h 479"/>
                <a:gd name="T6" fmla="*/ 106933 w 479"/>
                <a:gd name="T7" fmla="*/ 215449 h 479"/>
                <a:gd name="T8" fmla="*/ 213866 w 479"/>
                <a:gd name="T9" fmla="*/ 107725 h 479"/>
                <a:gd name="T10" fmla="*/ 106933 w 479"/>
                <a:gd name="T11" fmla="*/ 0 h 479"/>
                <a:gd name="T12" fmla="*/ 198206 w 479"/>
                <a:gd name="T13" fmla="*/ 107725 h 479"/>
                <a:gd name="T14" fmla="*/ 198206 w 479"/>
                <a:gd name="T15" fmla="*/ 107725 h 479"/>
                <a:gd name="T16" fmla="*/ 178520 w 479"/>
                <a:gd name="T17" fmla="*/ 163615 h 479"/>
                <a:gd name="T18" fmla="*/ 174493 w 479"/>
                <a:gd name="T19" fmla="*/ 147840 h 479"/>
                <a:gd name="T20" fmla="*/ 178520 w 479"/>
                <a:gd name="T21" fmla="*/ 115838 h 479"/>
                <a:gd name="T22" fmla="*/ 166439 w 479"/>
                <a:gd name="T23" fmla="*/ 91949 h 479"/>
                <a:gd name="T24" fmla="*/ 142726 w 479"/>
                <a:gd name="T25" fmla="*/ 80230 h 479"/>
                <a:gd name="T26" fmla="*/ 154806 w 479"/>
                <a:gd name="T27" fmla="*/ 39664 h 479"/>
                <a:gd name="T28" fmla="*/ 131093 w 479"/>
                <a:gd name="T29" fmla="*/ 27945 h 479"/>
                <a:gd name="T30" fmla="*/ 134673 w 479"/>
                <a:gd name="T31" fmla="*/ 23889 h 479"/>
                <a:gd name="T32" fmla="*/ 198206 w 479"/>
                <a:gd name="T33" fmla="*/ 107725 h 479"/>
                <a:gd name="T34" fmla="*/ 94853 w 479"/>
                <a:gd name="T35" fmla="*/ 19832 h 479"/>
                <a:gd name="T36" fmla="*/ 94853 w 479"/>
                <a:gd name="T37" fmla="*/ 19832 h 479"/>
                <a:gd name="T38" fmla="*/ 83220 w 479"/>
                <a:gd name="T39" fmla="*/ 27945 h 479"/>
                <a:gd name="T40" fmla="*/ 67113 w 479"/>
                <a:gd name="T41" fmla="*/ 39664 h 479"/>
                <a:gd name="T42" fmla="*/ 51453 w 479"/>
                <a:gd name="T43" fmla="*/ 59947 h 479"/>
                <a:gd name="T44" fmla="*/ 59507 w 479"/>
                <a:gd name="T45" fmla="*/ 71666 h 479"/>
                <a:gd name="T46" fmla="*/ 79193 w 479"/>
                <a:gd name="T47" fmla="*/ 71666 h 479"/>
                <a:gd name="T48" fmla="*/ 110960 w 479"/>
                <a:gd name="T49" fmla="*/ 107725 h 479"/>
                <a:gd name="T50" fmla="*/ 83220 w 479"/>
                <a:gd name="T51" fmla="*/ 131613 h 479"/>
                <a:gd name="T52" fmla="*/ 79193 w 479"/>
                <a:gd name="T53" fmla="*/ 151896 h 479"/>
                <a:gd name="T54" fmla="*/ 79193 w 479"/>
                <a:gd name="T55" fmla="*/ 175785 h 479"/>
                <a:gd name="T56" fmla="*/ 59507 w 479"/>
                <a:gd name="T57" fmla="*/ 155502 h 479"/>
                <a:gd name="T58" fmla="*/ 55480 w 479"/>
                <a:gd name="T59" fmla="*/ 128008 h 479"/>
                <a:gd name="T60" fmla="*/ 39373 w 479"/>
                <a:gd name="T61" fmla="*/ 107725 h 479"/>
                <a:gd name="T62" fmla="*/ 47426 w 479"/>
                <a:gd name="T63" fmla="*/ 83836 h 479"/>
                <a:gd name="T64" fmla="*/ 23713 w 479"/>
                <a:gd name="T65" fmla="*/ 76173 h 479"/>
                <a:gd name="T66" fmla="*/ 94853 w 479"/>
                <a:gd name="T67" fmla="*/ 19832 h 479"/>
                <a:gd name="T68" fmla="*/ 79193 w 479"/>
                <a:gd name="T69" fmla="*/ 195617 h 479"/>
                <a:gd name="T70" fmla="*/ 79193 w 479"/>
                <a:gd name="T71" fmla="*/ 195617 h 479"/>
                <a:gd name="T72" fmla="*/ 91273 w 479"/>
                <a:gd name="T73" fmla="*/ 187504 h 479"/>
                <a:gd name="T74" fmla="*/ 106933 w 479"/>
                <a:gd name="T75" fmla="*/ 183447 h 479"/>
                <a:gd name="T76" fmla="*/ 131093 w 479"/>
                <a:gd name="T77" fmla="*/ 175785 h 479"/>
                <a:gd name="T78" fmla="*/ 158386 w 479"/>
                <a:gd name="T79" fmla="*/ 183447 h 479"/>
                <a:gd name="T80" fmla="*/ 106933 w 479"/>
                <a:gd name="T81" fmla="*/ 199674 h 479"/>
                <a:gd name="T82" fmla="*/ 79193 w 479"/>
                <a:gd name="T83" fmla="*/ 195617 h 4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sz="2000" dirty="0">
                <a:latin typeface=""/>
              </a:endParaRPr>
            </a:p>
          </p:txBody>
        </p:sp>
        <p:sp>
          <p:nvSpPr>
            <p:cNvPr id="47" name="TextBox 46">
              <a:extLst>
                <a:ext uri="{FF2B5EF4-FFF2-40B4-BE49-F238E27FC236}">
                  <a16:creationId xmlns:a16="http://schemas.microsoft.com/office/drawing/2014/main" id="{6237F7E5-A486-6FD9-96F4-D8B0EE4A74E1}"/>
                </a:ext>
              </a:extLst>
            </p:cNvPr>
            <p:cNvSpPr txBox="1"/>
            <p:nvPr/>
          </p:nvSpPr>
          <p:spPr>
            <a:xfrm>
              <a:off x="7252458" y="5642908"/>
              <a:ext cx="2540365" cy="307777"/>
            </a:xfrm>
            <a:prstGeom prst="rect">
              <a:avLst/>
            </a:prstGeom>
            <a:noFill/>
          </p:spPr>
          <p:txBody>
            <a:bodyPr wrap="square" rtlCol="0">
              <a:spAutoFit/>
            </a:bodyPr>
            <a:lstStyle/>
            <a:p>
              <a:r>
                <a:rPr lang="en-US" sz="1400" dirty="0">
                  <a:solidFill>
                    <a:schemeClr val="bg1"/>
                  </a:solidFill>
                  <a:latin typeface=""/>
                </a:rPr>
                <a:t>www.learn2achievemor.us</a:t>
              </a:r>
            </a:p>
          </p:txBody>
        </p:sp>
      </p:grpSp>
      <p:sp>
        <p:nvSpPr>
          <p:cNvPr id="48" name="Rectangle: Rounded Corners 7">
            <a:extLst>
              <a:ext uri="{FF2B5EF4-FFF2-40B4-BE49-F238E27FC236}">
                <a16:creationId xmlns:a16="http://schemas.microsoft.com/office/drawing/2014/main" id="{4A605556-10D6-6B1C-14B0-3DB61B2926E9}"/>
              </a:ext>
            </a:extLst>
          </p:cNvPr>
          <p:cNvSpPr/>
          <p:nvPr/>
        </p:nvSpPr>
        <p:spPr>
          <a:xfrm>
            <a:off x="-1" y="6972986"/>
            <a:ext cx="6858000" cy="439355"/>
          </a:xfrm>
          <a:prstGeom prst="roundRect">
            <a:avLst>
              <a:gd name="adj" fmla="val 0"/>
            </a:avLst>
          </a:prstGeom>
          <a:solidFill>
            <a:schemeClr val="bg1"/>
          </a:solidFill>
          <a:ln>
            <a:noFill/>
          </a:ln>
          <a:effectLst>
            <a:outerShdw blurRad="304800" dist="292100" dir="2700000" sx="97000" sy="9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pc="600" dirty="0">
                <a:solidFill>
                  <a:srgbClr val="0070C0"/>
                </a:solidFill>
                <a:latin typeface="BigNoodleTitling" panose="02000708030402040100" pitchFamily="2" charset="77"/>
              </a:rPr>
              <a:t>CONTACT US</a:t>
            </a:r>
          </a:p>
        </p:txBody>
      </p:sp>
      <p:grpSp>
        <p:nvGrpSpPr>
          <p:cNvPr id="64" name="Graphic 3">
            <a:extLst>
              <a:ext uri="{FF2B5EF4-FFF2-40B4-BE49-F238E27FC236}">
                <a16:creationId xmlns:a16="http://schemas.microsoft.com/office/drawing/2014/main" id="{10E7080B-7EE8-FCAA-10CC-BFBEE3C694B7}"/>
              </a:ext>
            </a:extLst>
          </p:cNvPr>
          <p:cNvGrpSpPr/>
          <p:nvPr/>
        </p:nvGrpSpPr>
        <p:grpSpPr>
          <a:xfrm>
            <a:off x="165140" y="281275"/>
            <a:ext cx="573824" cy="575554"/>
            <a:chOff x="1971931" y="3463379"/>
            <a:chExt cx="2891110" cy="2899825"/>
          </a:xfrm>
          <a:gradFill flip="none" rotWithShape="1">
            <a:gsLst>
              <a:gs pos="0">
                <a:schemeClr val="accent1"/>
              </a:gs>
              <a:gs pos="78000">
                <a:schemeClr val="accent2"/>
              </a:gs>
            </a:gsLst>
            <a:lin ang="8100000" scaled="1"/>
            <a:tileRect/>
          </a:gradFill>
        </p:grpSpPr>
        <p:sp>
          <p:nvSpPr>
            <p:cNvPr id="65" name="Freeform 64">
              <a:extLst>
                <a:ext uri="{FF2B5EF4-FFF2-40B4-BE49-F238E27FC236}">
                  <a16:creationId xmlns:a16="http://schemas.microsoft.com/office/drawing/2014/main" id="{6A1573FB-7C78-E4BF-518E-CCAD8497BB2D}"/>
                </a:ext>
              </a:extLst>
            </p:cNvPr>
            <p:cNvSpPr/>
            <p:nvPr/>
          </p:nvSpPr>
          <p:spPr>
            <a:xfrm>
              <a:off x="1971931" y="3463379"/>
              <a:ext cx="2207824" cy="1618514"/>
            </a:xfrm>
            <a:custGeom>
              <a:avLst/>
              <a:gdLst>
                <a:gd name="connsiteX0" fmla="*/ 2170981 w 2207824"/>
                <a:gd name="connsiteY0" fmla="*/ 42681 h 1618514"/>
                <a:gd name="connsiteX1" fmla="*/ 1992056 w 2207824"/>
                <a:gd name="connsiteY1" fmla="*/ 42681 h 1618514"/>
                <a:gd name="connsiteX2" fmla="*/ 1564159 w 2207824"/>
                <a:gd name="connsiteY2" fmla="*/ 470578 h 1618514"/>
                <a:gd name="connsiteX3" fmla="*/ 1510052 w 2207824"/>
                <a:gd name="connsiteY3" fmla="*/ 524685 h 1618514"/>
                <a:gd name="connsiteX4" fmla="*/ 1371939 w 2207824"/>
                <a:gd name="connsiteY4" fmla="*/ 497433 h 1618514"/>
                <a:gd name="connsiteX5" fmla="*/ 1344687 w 2207824"/>
                <a:gd name="connsiteY5" fmla="*/ 359321 h 1618514"/>
                <a:gd name="connsiteX6" fmla="*/ 1398794 w 2207824"/>
                <a:gd name="connsiteY6" fmla="*/ 305213 h 1618514"/>
                <a:gd name="connsiteX7" fmla="*/ 1482402 w 2207824"/>
                <a:gd name="connsiteY7" fmla="*/ 221605 h 1618514"/>
                <a:gd name="connsiteX8" fmla="*/ 1509655 w 2207824"/>
                <a:gd name="connsiteY8" fmla="*/ 180793 h 1618514"/>
                <a:gd name="connsiteX9" fmla="*/ 1519312 w 2207824"/>
                <a:gd name="connsiteY9" fmla="*/ 132110 h 1618514"/>
                <a:gd name="connsiteX10" fmla="*/ 1482402 w 2207824"/>
                <a:gd name="connsiteY10" fmla="*/ 42681 h 1618514"/>
                <a:gd name="connsiteX11" fmla="*/ 1303478 w 2207824"/>
                <a:gd name="connsiteY11" fmla="*/ 42681 h 1618514"/>
                <a:gd name="connsiteX12" fmla="*/ 862550 w 2207824"/>
                <a:gd name="connsiteY12" fmla="*/ 483609 h 1618514"/>
                <a:gd name="connsiteX13" fmla="*/ 809567 w 2207824"/>
                <a:gd name="connsiteY13" fmla="*/ 536592 h 1618514"/>
                <a:gd name="connsiteX14" fmla="*/ 681972 w 2207824"/>
                <a:gd name="connsiteY14" fmla="*/ 505569 h 1618514"/>
                <a:gd name="connsiteX15" fmla="*/ 650949 w 2207824"/>
                <a:gd name="connsiteY15" fmla="*/ 377974 h 1618514"/>
                <a:gd name="connsiteX16" fmla="*/ 703932 w 2207824"/>
                <a:gd name="connsiteY16" fmla="*/ 324991 h 1618514"/>
                <a:gd name="connsiteX17" fmla="*/ 813205 w 2207824"/>
                <a:gd name="connsiteY17" fmla="*/ 215718 h 1618514"/>
                <a:gd name="connsiteX18" fmla="*/ 844228 w 2207824"/>
                <a:gd name="connsiteY18" fmla="*/ 164455 h 1618514"/>
                <a:gd name="connsiteX19" fmla="*/ 850114 w 2207824"/>
                <a:gd name="connsiteY19" fmla="*/ 126289 h 1618514"/>
                <a:gd name="connsiteX20" fmla="*/ 813205 w 2207824"/>
                <a:gd name="connsiteY20" fmla="*/ 36860 h 1618514"/>
                <a:gd name="connsiteX21" fmla="*/ 634347 w 2207824"/>
                <a:gd name="connsiteY21" fmla="*/ 36860 h 1618514"/>
                <a:gd name="connsiteX22" fmla="*/ 36918 w 2207824"/>
                <a:gd name="connsiteY22" fmla="*/ 634289 h 1618514"/>
                <a:gd name="connsiteX23" fmla="*/ 36851 w 2207824"/>
                <a:gd name="connsiteY23" fmla="*/ 813147 h 1618514"/>
                <a:gd name="connsiteX24" fmla="*/ 164447 w 2207824"/>
                <a:gd name="connsiteY24" fmla="*/ 844170 h 1618514"/>
                <a:gd name="connsiteX25" fmla="*/ 215710 w 2207824"/>
                <a:gd name="connsiteY25" fmla="*/ 813147 h 1618514"/>
                <a:gd name="connsiteX26" fmla="*/ 338476 w 2207824"/>
                <a:gd name="connsiteY26" fmla="*/ 690381 h 1618514"/>
                <a:gd name="connsiteX27" fmla="*/ 392253 w 2207824"/>
                <a:gd name="connsiteY27" fmla="*/ 636604 h 1618514"/>
                <a:gd name="connsiteX28" fmla="*/ 519848 w 2207824"/>
                <a:gd name="connsiteY28" fmla="*/ 667626 h 1618514"/>
                <a:gd name="connsiteX29" fmla="*/ 556758 w 2207824"/>
                <a:gd name="connsiteY29" fmla="*/ 757056 h 1618514"/>
                <a:gd name="connsiteX30" fmla="*/ 550871 w 2207824"/>
                <a:gd name="connsiteY30" fmla="*/ 795222 h 1618514"/>
                <a:gd name="connsiteX31" fmla="*/ 497094 w 2207824"/>
                <a:gd name="connsiteY31" fmla="*/ 848998 h 1618514"/>
                <a:gd name="connsiteX32" fmla="*/ 56166 w 2207824"/>
                <a:gd name="connsiteY32" fmla="*/ 1289927 h 1618514"/>
                <a:gd name="connsiteX33" fmla="*/ 56166 w 2207824"/>
                <a:gd name="connsiteY33" fmla="*/ 1468851 h 1618514"/>
                <a:gd name="connsiteX34" fmla="*/ 235091 w 2207824"/>
                <a:gd name="connsiteY34" fmla="*/ 1468851 h 1618514"/>
                <a:gd name="connsiteX35" fmla="*/ 1047560 w 2207824"/>
                <a:gd name="connsiteY35" fmla="*/ 656382 h 1618514"/>
                <a:gd name="connsiteX36" fmla="*/ 1073687 w 2207824"/>
                <a:gd name="connsiteY36" fmla="*/ 630254 h 1618514"/>
                <a:gd name="connsiteX37" fmla="*/ 1211866 w 2207824"/>
                <a:gd name="connsiteY37" fmla="*/ 657440 h 1618514"/>
                <a:gd name="connsiteX38" fmla="*/ 1248709 w 2207824"/>
                <a:gd name="connsiteY38" fmla="*/ 746869 h 1618514"/>
                <a:gd name="connsiteX39" fmla="*/ 1239052 w 2207824"/>
                <a:gd name="connsiteY39" fmla="*/ 795552 h 1618514"/>
                <a:gd name="connsiteX40" fmla="*/ 1212924 w 2207824"/>
                <a:gd name="connsiteY40" fmla="*/ 821680 h 1618514"/>
                <a:gd name="connsiteX41" fmla="*/ 631899 w 2207824"/>
                <a:gd name="connsiteY41" fmla="*/ 1402705 h 1618514"/>
                <a:gd name="connsiteX42" fmla="*/ 631899 w 2207824"/>
                <a:gd name="connsiteY42" fmla="*/ 1581630 h 1618514"/>
                <a:gd name="connsiteX43" fmla="*/ 810824 w 2207824"/>
                <a:gd name="connsiteY43" fmla="*/ 1581630 h 1618514"/>
                <a:gd name="connsiteX44" fmla="*/ 2170915 w 2207824"/>
                <a:gd name="connsiteY44" fmla="*/ 221539 h 1618514"/>
                <a:gd name="connsiteX45" fmla="*/ 2207824 w 2207824"/>
                <a:gd name="connsiteY45" fmla="*/ 132044 h 1618514"/>
                <a:gd name="connsiteX46" fmla="*/ 2170981 w 2207824"/>
                <a:gd name="connsiteY46" fmla="*/ 42681 h 16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07824" h="1618514">
                  <a:moveTo>
                    <a:pt x="2170981" y="42681"/>
                  </a:moveTo>
                  <a:cubicBezTo>
                    <a:pt x="2121768" y="-6532"/>
                    <a:pt x="2041269" y="-6532"/>
                    <a:pt x="1992056" y="42681"/>
                  </a:cubicBezTo>
                  <a:lnTo>
                    <a:pt x="1564159" y="470578"/>
                  </a:lnTo>
                  <a:lnTo>
                    <a:pt x="1510052" y="524685"/>
                  </a:lnTo>
                  <a:cubicBezTo>
                    <a:pt x="1464146" y="543669"/>
                    <a:pt x="1409113" y="534541"/>
                    <a:pt x="1371939" y="497433"/>
                  </a:cubicBezTo>
                  <a:cubicBezTo>
                    <a:pt x="1334765" y="460259"/>
                    <a:pt x="1325703" y="405160"/>
                    <a:pt x="1344687" y="359321"/>
                  </a:cubicBezTo>
                  <a:lnTo>
                    <a:pt x="1398794" y="305213"/>
                  </a:lnTo>
                  <a:lnTo>
                    <a:pt x="1482402" y="221605"/>
                  </a:lnTo>
                  <a:cubicBezTo>
                    <a:pt x="1494441" y="209567"/>
                    <a:pt x="1503503" y="195676"/>
                    <a:pt x="1509655" y="180793"/>
                  </a:cubicBezTo>
                  <a:cubicBezTo>
                    <a:pt x="1516137" y="165249"/>
                    <a:pt x="1519312" y="148646"/>
                    <a:pt x="1519312" y="132110"/>
                  </a:cubicBezTo>
                  <a:cubicBezTo>
                    <a:pt x="1519312" y="99698"/>
                    <a:pt x="1507009" y="67287"/>
                    <a:pt x="1482402" y="42681"/>
                  </a:cubicBezTo>
                  <a:cubicBezTo>
                    <a:pt x="1433190" y="-6532"/>
                    <a:pt x="1352691" y="-6532"/>
                    <a:pt x="1303478" y="42681"/>
                  </a:cubicBezTo>
                  <a:lnTo>
                    <a:pt x="862550" y="483609"/>
                  </a:lnTo>
                  <a:lnTo>
                    <a:pt x="809567" y="536592"/>
                  </a:lnTo>
                  <a:cubicBezTo>
                    <a:pt x="765977" y="550284"/>
                    <a:pt x="716302" y="539965"/>
                    <a:pt x="681972" y="505569"/>
                  </a:cubicBezTo>
                  <a:cubicBezTo>
                    <a:pt x="647576" y="471173"/>
                    <a:pt x="637257" y="421564"/>
                    <a:pt x="650949" y="377974"/>
                  </a:cubicBezTo>
                  <a:lnTo>
                    <a:pt x="703932" y="324991"/>
                  </a:lnTo>
                  <a:lnTo>
                    <a:pt x="813205" y="215718"/>
                  </a:lnTo>
                  <a:cubicBezTo>
                    <a:pt x="828022" y="200901"/>
                    <a:pt x="838341" y="183240"/>
                    <a:pt x="844228" y="164455"/>
                  </a:cubicBezTo>
                  <a:cubicBezTo>
                    <a:pt x="848196" y="152086"/>
                    <a:pt x="850114" y="139187"/>
                    <a:pt x="850114" y="126289"/>
                  </a:cubicBezTo>
                  <a:cubicBezTo>
                    <a:pt x="850048" y="93877"/>
                    <a:pt x="837811" y="61466"/>
                    <a:pt x="813205" y="36860"/>
                  </a:cubicBezTo>
                  <a:cubicBezTo>
                    <a:pt x="764059" y="-12287"/>
                    <a:pt x="683559" y="-12287"/>
                    <a:pt x="634347" y="36860"/>
                  </a:cubicBezTo>
                  <a:lnTo>
                    <a:pt x="36918" y="634289"/>
                  </a:lnTo>
                  <a:cubicBezTo>
                    <a:pt x="-12295" y="683501"/>
                    <a:pt x="-12295" y="764001"/>
                    <a:pt x="36851" y="813147"/>
                  </a:cubicBezTo>
                  <a:cubicBezTo>
                    <a:pt x="71247" y="847543"/>
                    <a:pt x="120857" y="857928"/>
                    <a:pt x="164447" y="844170"/>
                  </a:cubicBezTo>
                  <a:cubicBezTo>
                    <a:pt x="183232" y="838283"/>
                    <a:pt x="200893" y="827964"/>
                    <a:pt x="215710" y="813147"/>
                  </a:cubicBezTo>
                  <a:lnTo>
                    <a:pt x="338476" y="690381"/>
                  </a:lnTo>
                  <a:lnTo>
                    <a:pt x="392253" y="636604"/>
                  </a:lnTo>
                  <a:cubicBezTo>
                    <a:pt x="435843" y="622912"/>
                    <a:pt x="485519" y="633231"/>
                    <a:pt x="519848" y="667626"/>
                  </a:cubicBezTo>
                  <a:cubicBezTo>
                    <a:pt x="544455" y="692233"/>
                    <a:pt x="556758" y="724578"/>
                    <a:pt x="556758" y="757056"/>
                  </a:cubicBezTo>
                  <a:cubicBezTo>
                    <a:pt x="556758" y="769954"/>
                    <a:pt x="554773" y="782852"/>
                    <a:pt x="550871" y="795222"/>
                  </a:cubicBezTo>
                  <a:lnTo>
                    <a:pt x="497094" y="848998"/>
                  </a:lnTo>
                  <a:lnTo>
                    <a:pt x="56166" y="1289927"/>
                  </a:lnTo>
                  <a:cubicBezTo>
                    <a:pt x="6954" y="1339139"/>
                    <a:pt x="6954" y="1419638"/>
                    <a:pt x="56166" y="1468851"/>
                  </a:cubicBezTo>
                  <a:cubicBezTo>
                    <a:pt x="105312" y="1517997"/>
                    <a:pt x="185878" y="1518063"/>
                    <a:pt x="235091" y="1468851"/>
                  </a:cubicBezTo>
                  <a:lnTo>
                    <a:pt x="1047560" y="656382"/>
                  </a:lnTo>
                  <a:lnTo>
                    <a:pt x="1073687" y="630254"/>
                  </a:lnTo>
                  <a:cubicBezTo>
                    <a:pt x="1119593" y="611204"/>
                    <a:pt x="1174626" y="620266"/>
                    <a:pt x="1211866" y="657440"/>
                  </a:cubicBezTo>
                  <a:cubicBezTo>
                    <a:pt x="1236472" y="682046"/>
                    <a:pt x="1248709" y="714458"/>
                    <a:pt x="1248709" y="746869"/>
                  </a:cubicBezTo>
                  <a:cubicBezTo>
                    <a:pt x="1248709" y="763472"/>
                    <a:pt x="1245534" y="780008"/>
                    <a:pt x="1239052" y="795552"/>
                  </a:cubicBezTo>
                  <a:lnTo>
                    <a:pt x="1212924" y="821680"/>
                  </a:lnTo>
                  <a:lnTo>
                    <a:pt x="631899" y="1402705"/>
                  </a:lnTo>
                  <a:cubicBezTo>
                    <a:pt x="582687" y="1451918"/>
                    <a:pt x="582687" y="1532417"/>
                    <a:pt x="631899" y="1581630"/>
                  </a:cubicBezTo>
                  <a:cubicBezTo>
                    <a:pt x="681046" y="1630776"/>
                    <a:pt x="761611" y="1630842"/>
                    <a:pt x="810824" y="1581630"/>
                  </a:cubicBezTo>
                  <a:lnTo>
                    <a:pt x="2170915" y="221539"/>
                  </a:lnTo>
                  <a:cubicBezTo>
                    <a:pt x="2195521" y="196933"/>
                    <a:pt x="2207824" y="164455"/>
                    <a:pt x="2207824" y="132044"/>
                  </a:cubicBezTo>
                  <a:cubicBezTo>
                    <a:pt x="2207890" y="99632"/>
                    <a:pt x="2195587" y="67221"/>
                    <a:pt x="2170981" y="42681"/>
                  </a:cubicBezTo>
                  <a:close/>
                </a:path>
              </a:pathLst>
            </a:custGeom>
            <a:grpFill/>
            <a:ln w="661" cap="flat">
              <a:noFill/>
              <a:prstDash val="solid"/>
              <a:miter/>
            </a:ln>
          </p:spPr>
          <p:txBody>
            <a:bodyPr rtlCol="0" anchor="ctr"/>
            <a:lstStyle/>
            <a:p>
              <a:endParaRPr lang="en-PK"/>
            </a:p>
          </p:txBody>
        </p:sp>
        <p:sp>
          <p:nvSpPr>
            <p:cNvPr id="66" name="Freeform 65">
              <a:extLst>
                <a:ext uri="{FF2B5EF4-FFF2-40B4-BE49-F238E27FC236}">
                  <a16:creationId xmlns:a16="http://schemas.microsoft.com/office/drawing/2014/main" id="{A2247AF4-8978-ABBC-8D4F-7AF5C70F66C7}"/>
                </a:ext>
              </a:extLst>
            </p:cNvPr>
            <p:cNvSpPr/>
            <p:nvPr/>
          </p:nvSpPr>
          <p:spPr>
            <a:xfrm>
              <a:off x="1974254" y="3479270"/>
              <a:ext cx="2887397" cy="2883933"/>
            </a:xfrm>
            <a:custGeom>
              <a:avLst/>
              <a:gdLst>
                <a:gd name="connsiteX0" fmla="*/ 2293673 w 2887397"/>
                <a:gd name="connsiteY0" fmla="*/ 1980869 h 2883933"/>
                <a:gd name="connsiteX1" fmla="*/ 2150666 w 2887397"/>
                <a:gd name="connsiteY1" fmla="*/ 1955800 h 2883933"/>
                <a:gd name="connsiteX2" fmla="*/ 2114815 w 2887397"/>
                <a:gd name="connsiteY2" fmla="*/ 1980869 h 2883933"/>
                <a:gd name="connsiteX3" fmla="*/ 1845866 w 2887397"/>
                <a:gd name="connsiteY3" fmla="*/ 2249818 h 2883933"/>
                <a:gd name="connsiteX4" fmla="*/ 1801548 w 2887397"/>
                <a:gd name="connsiteY4" fmla="*/ 2294136 h 2883933"/>
                <a:gd name="connsiteX5" fmla="*/ 1668860 w 2887397"/>
                <a:gd name="connsiteY5" fmla="*/ 2264833 h 2883933"/>
                <a:gd name="connsiteX6" fmla="*/ 1639425 w 2887397"/>
                <a:gd name="connsiteY6" fmla="*/ 2132211 h 2883933"/>
                <a:gd name="connsiteX7" fmla="*/ 1683941 w 2887397"/>
                <a:gd name="connsiteY7" fmla="*/ 2087695 h 2883933"/>
                <a:gd name="connsiteX8" fmla="*/ 2850489 w 2887397"/>
                <a:gd name="connsiteY8" fmla="*/ 921147 h 2883933"/>
                <a:gd name="connsiteX9" fmla="*/ 2887398 w 2887397"/>
                <a:gd name="connsiteY9" fmla="*/ 831718 h 2883933"/>
                <a:gd name="connsiteX10" fmla="*/ 2850489 w 2887397"/>
                <a:gd name="connsiteY10" fmla="*/ 742289 h 2883933"/>
                <a:gd name="connsiteX11" fmla="*/ 2690614 w 2887397"/>
                <a:gd name="connsiteY11" fmla="*/ 726678 h 2883933"/>
                <a:gd name="connsiteX12" fmla="*/ 2671630 w 2887397"/>
                <a:gd name="connsiteY12" fmla="*/ 742289 h 2883933"/>
                <a:gd name="connsiteX13" fmla="*/ 2540860 w 2887397"/>
                <a:gd name="connsiteY13" fmla="*/ 872993 h 2883933"/>
                <a:gd name="connsiteX14" fmla="*/ 2533584 w 2887397"/>
                <a:gd name="connsiteY14" fmla="*/ 880269 h 2883933"/>
                <a:gd name="connsiteX15" fmla="*/ 2373776 w 2887397"/>
                <a:gd name="connsiteY15" fmla="*/ 864592 h 2883933"/>
                <a:gd name="connsiteX16" fmla="*/ 2358099 w 2887397"/>
                <a:gd name="connsiteY16" fmla="*/ 704784 h 2883933"/>
                <a:gd name="connsiteX17" fmla="*/ 2365375 w 2887397"/>
                <a:gd name="connsiteY17" fmla="*/ 697508 h 2883933"/>
                <a:gd name="connsiteX18" fmla="*/ 2675864 w 2887397"/>
                <a:gd name="connsiteY18" fmla="*/ 387019 h 2883933"/>
                <a:gd name="connsiteX19" fmla="*/ 2847049 w 2887397"/>
                <a:gd name="connsiteY19" fmla="*/ 215834 h 2883933"/>
                <a:gd name="connsiteX20" fmla="*/ 2883959 w 2887397"/>
                <a:gd name="connsiteY20" fmla="*/ 126339 h 2883933"/>
                <a:gd name="connsiteX21" fmla="*/ 2847049 w 2887397"/>
                <a:gd name="connsiteY21" fmla="*/ 36909 h 2883933"/>
                <a:gd name="connsiteX22" fmla="*/ 2668124 w 2887397"/>
                <a:gd name="connsiteY22" fmla="*/ 36909 h 2883933"/>
                <a:gd name="connsiteX23" fmla="*/ 1495028 w 2887397"/>
                <a:gd name="connsiteY23" fmla="*/ 1210072 h 2883933"/>
                <a:gd name="connsiteX24" fmla="*/ 1495028 w 2887397"/>
                <a:gd name="connsiteY24" fmla="*/ 1388996 h 2883933"/>
                <a:gd name="connsiteX25" fmla="*/ 1673953 w 2887397"/>
                <a:gd name="connsiteY25" fmla="*/ 1388996 h 2883933"/>
                <a:gd name="connsiteX26" fmla="*/ 1733748 w 2887397"/>
                <a:gd name="connsiteY26" fmla="*/ 1329201 h 2883933"/>
                <a:gd name="connsiteX27" fmla="*/ 2047677 w 2887397"/>
                <a:gd name="connsiteY27" fmla="*/ 1015272 h 2883933"/>
                <a:gd name="connsiteX28" fmla="*/ 2051513 w 2887397"/>
                <a:gd name="connsiteY28" fmla="*/ 1011436 h 2883933"/>
                <a:gd name="connsiteX29" fmla="*/ 2211388 w 2887397"/>
                <a:gd name="connsiteY29" fmla="*/ 1027046 h 2883933"/>
                <a:gd name="connsiteX30" fmla="*/ 2248297 w 2887397"/>
                <a:gd name="connsiteY30" fmla="*/ 1116476 h 2883933"/>
                <a:gd name="connsiteX31" fmla="*/ 2226998 w 2887397"/>
                <a:gd name="connsiteY31" fmla="*/ 1186987 h 2883933"/>
                <a:gd name="connsiteX32" fmla="*/ 2223162 w 2887397"/>
                <a:gd name="connsiteY32" fmla="*/ 1190824 h 2883933"/>
                <a:gd name="connsiteX33" fmla="*/ 1909167 w 2887397"/>
                <a:gd name="connsiteY33" fmla="*/ 1504686 h 2883933"/>
                <a:gd name="connsiteX34" fmla="*/ 1781043 w 2887397"/>
                <a:gd name="connsiteY34" fmla="*/ 1632810 h 2883933"/>
                <a:gd name="connsiteX35" fmla="*/ 1484445 w 2887397"/>
                <a:gd name="connsiteY35" fmla="*/ 1929408 h 2883933"/>
                <a:gd name="connsiteX36" fmla="*/ 1463278 w 2887397"/>
                <a:gd name="connsiteY36" fmla="*/ 1950574 h 2883933"/>
                <a:gd name="connsiteX37" fmla="*/ 1303470 w 2887397"/>
                <a:gd name="connsiteY37" fmla="*/ 1934898 h 2883933"/>
                <a:gd name="connsiteX38" fmla="*/ 1287793 w 2887397"/>
                <a:gd name="connsiteY38" fmla="*/ 1775090 h 2883933"/>
                <a:gd name="connsiteX39" fmla="*/ 1308960 w 2887397"/>
                <a:gd name="connsiteY39" fmla="*/ 1753923 h 2883933"/>
                <a:gd name="connsiteX40" fmla="*/ 1388996 w 2887397"/>
                <a:gd name="connsiteY40" fmla="*/ 1673887 h 2883933"/>
                <a:gd name="connsiteX41" fmla="*/ 1404607 w 2887397"/>
                <a:gd name="connsiteY41" fmla="*/ 1654903 h 2883933"/>
                <a:gd name="connsiteX42" fmla="*/ 1425906 w 2887397"/>
                <a:gd name="connsiteY42" fmla="*/ 1584391 h 2883933"/>
                <a:gd name="connsiteX43" fmla="*/ 1388996 w 2887397"/>
                <a:gd name="connsiteY43" fmla="*/ 1494962 h 2883933"/>
                <a:gd name="connsiteX44" fmla="*/ 1210072 w 2887397"/>
                <a:gd name="connsiteY44" fmla="*/ 1494962 h 2883933"/>
                <a:gd name="connsiteX45" fmla="*/ 36909 w 2887397"/>
                <a:gd name="connsiteY45" fmla="*/ 2668125 h 2883933"/>
                <a:gd name="connsiteX46" fmla="*/ 36909 w 2887397"/>
                <a:gd name="connsiteY46" fmla="*/ 2847049 h 2883933"/>
                <a:gd name="connsiteX47" fmla="*/ 215834 w 2887397"/>
                <a:gd name="connsiteY47" fmla="*/ 2847049 h 2883933"/>
                <a:gd name="connsiteX48" fmla="*/ 673034 w 2887397"/>
                <a:gd name="connsiteY48" fmla="*/ 2389849 h 2883933"/>
                <a:gd name="connsiteX49" fmla="*/ 990798 w 2887397"/>
                <a:gd name="connsiteY49" fmla="*/ 2072084 h 2883933"/>
                <a:gd name="connsiteX50" fmla="*/ 991195 w 2887397"/>
                <a:gd name="connsiteY50" fmla="*/ 2071688 h 2883933"/>
                <a:gd name="connsiteX51" fmla="*/ 991063 w 2887397"/>
                <a:gd name="connsiteY51" fmla="*/ 2071952 h 2883933"/>
                <a:gd name="connsiteX52" fmla="*/ 1150673 w 2887397"/>
                <a:gd name="connsiteY52" fmla="*/ 2087761 h 2883933"/>
                <a:gd name="connsiteX53" fmla="*/ 1187582 w 2887397"/>
                <a:gd name="connsiteY53" fmla="*/ 2177190 h 2883933"/>
                <a:gd name="connsiteX54" fmla="*/ 1166482 w 2887397"/>
                <a:gd name="connsiteY54" fmla="*/ 2247371 h 2883933"/>
                <a:gd name="connsiteX55" fmla="*/ 1166746 w 2887397"/>
                <a:gd name="connsiteY55" fmla="*/ 2247239 h 2883933"/>
                <a:gd name="connsiteX56" fmla="*/ 1166349 w 2887397"/>
                <a:gd name="connsiteY56" fmla="*/ 2247636 h 2883933"/>
                <a:gd name="connsiteX57" fmla="*/ 848585 w 2887397"/>
                <a:gd name="connsiteY57" fmla="*/ 2565400 h 2883933"/>
                <a:gd name="connsiteX58" fmla="*/ 752607 w 2887397"/>
                <a:gd name="connsiteY58" fmla="*/ 2661378 h 2883933"/>
                <a:gd name="connsiteX59" fmla="*/ 752607 w 2887397"/>
                <a:gd name="connsiteY59" fmla="*/ 2840302 h 2883933"/>
                <a:gd name="connsiteX60" fmla="*/ 931532 w 2887397"/>
                <a:gd name="connsiteY60" fmla="*/ 2840302 h 2883933"/>
                <a:gd name="connsiteX61" fmla="*/ 1325232 w 2887397"/>
                <a:gd name="connsiteY61" fmla="*/ 2446602 h 2883933"/>
                <a:gd name="connsiteX62" fmla="*/ 1365845 w 2887397"/>
                <a:gd name="connsiteY62" fmla="*/ 2405989 h 2883933"/>
                <a:gd name="connsiteX63" fmla="*/ 1498468 w 2887397"/>
                <a:gd name="connsiteY63" fmla="*/ 2435423 h 2883933"/>
                <a:gd name="connsiteX64" fmla="*/ 1535377 w 2887397"/>
                <a:gd name="connsiteY64" fmla="*/ 2524853 h 2883933"/>
                <a:gd name="connsiteX65" fmla="*/ 1527836 w 2887397"/>
                <a:gd name="connsiteY65" fmla="*/ 2568112 h 2883933"/>
                <a:gd name="connsiteX66" fmla="*/ 1487421 w 2887397"/>
                <a:gd name="connsiteY66" fmla="*/ 2608527 h 2883933"/>
                <a:gd name="connsiteX67" fmla="*/ 1438011 w 2887397"/>
                <a:gd name="connsiteY67" fmla="*/ 2657938 h 2883933"/>
                <a:gd name="connsiteX68" fmla="*/ 1408708 w 2887397"/>
                <a:gd name="connsiteY68" fmla="*/ 2704108 h 2883933"/>
                <a:gd name="connsiteX69" fmla="*/ 1438011 w 2887397"/>
                <a:gd name="connsiteY69" fmla="*/ 2836862 h 2883933"/>
                <a:gd name="connsiteX70" fmla="*/ 1616935 w 2887397"/>
                <a:gd name="connsiteY70" fmla="*/ 2836862 h 2883933"/>
                <a:gd name="connsiteX71" fmla="*/ 2293938 w 2887397"/>
                <a:gd name="connsiteY71" fmla="*/ 2159860 h 2883933"/>
                <a:gd name="connsiteX72" fmla="*/ 2330847 w 2887397"/>
                <a:gd name="connsiteY72" fmla="*/ 2070431 h 2883933"/>
                <a:gd name="connsiteX73" fmla="*/ 2293673 w 2887397"/>
                <a:gd name="connsiteY73" fmla="*/ 1980869 h 28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887397" h="2883933">
                  <a:moveTo>
                    <a:pt x="2293673" y="1980869"/>
                  </a:moveTo>
                  <a:cubicBezTo>
                    <a:pt x="2255176" y="1942372"/>
                    <a:pt x="2197497" y="1934038"/>
                    <a:pt x="2150666" y="1955800"/>
                  </a:cubicBezTo>
                  <a:cubicBezTo>
                    <a:pt x="2137701" y="1961885"/>
                    <a:pt x="2125464" y="1970220"/>
                    <a:pt x="2114815" y="1980869"/>
                  </a:cubicBezTo>
                  <a:lnTo>
                    <a:pt x="1845866" y="2249818"/>
                  </a:lnTo>
                  <a:lnTo>
                    <a:pt x="1801548" y="2294136"/>
                  </a:lnTo>
                  <a:cubicBezTo>
                    <a:pt x="1756833" y="2310276"/>
                    <a:pt x="1704578" y="2300486"/>
                    <a:pt x="1668860" y="2264833"/>
                  </a:cubicBezTo>
                  <a:cubicBezTo>
                    <a:pt x="1633141" y="2229115"/>
                    <a:pt x="1623351" y="2176926"/>
                    <a:pt x="1639425" y="2132211"/>
                  </a:cubicBezTo>
                  <a:lnTo>
                    <a:pt x="1683941" y="2087695"/>
                  </a:lnTo>
                  <a:lnTo>
                    <a:pt x="2850489" y="921147"/>
                  </a:lnTo>
                  <a:cubicBezTo>
                    <a:pt x="2875095" y="896541"/>
                    <a:pt x="2887398" y="864195"/>
                    <a:pt x="2887398" y="831718"/>
                  </a:cubicBezTo>
                  <a:cubicBezTo>
                    <a:pt x="2887398" y="799306"/>
                    <a:pt x="2875029" y="766829"/>
                    <a:pt x="2850489" y="742289"/>
                  </a:cubicBezTo>
                  <a:cubicBezTo>
                    <a:pt x="2807163" y="698963"/>
                    <a:pt x="2739694" y="693804"/>
                    <a:pt x="2690614" y="726678"/>
                  </a:cubicBezTo>
                  <a:cubicBezTo>
                    <a:pt x="2683867" y="731176"/>
                    <a:pt x="2677517" y="736335"/>
                    <a:pt x="2671630" y="742289"/>
                  </a:cubicBezTo>
                  <a:lnTo>
                    <a:pt x="2540860" y="872993"/>
                  </a:lnTo>
                  <a:lnTo>
                    <a:pt x="2533584" y="880269"/>
                  </a:lnTo>
                  <a:cubicBezTo>
                    <a:pt x="2484504" y="913077"/>
                    <a:pt x="2416969" y="907852"/>
                    <a:pt x="2373776" y="864592"/>
                  </a:cubicBezTo>
                  <a:cubicBezTo>
                    <a:pt x="2330516" y="821333"/>
                    <a:pt x="2325291" y="753864"/>
                    <a:pt x="2358099" y="704784"/>
                  </a:cubicBezTo>
                  <a:lnTo>
                    <a:pt x="2365375" y="697508"/>
                  </a:lnTo>
                  <a:lnTo>
                    <a:pt x="2675864" y="387019"/>
                  </a:lnTo>
                  <a:lnTo>
                    <a:pt x="2847049" y="215834"/>
                  </a:lnTo>
                  <a:cubicBezTo>
                    <a:pt x="2871655" y="191228"/>
                    <a:pt x="2883959" y="158750"/>
                    <a:pt x="2883959" y="126339"/>
                  </a:cubicBezTo>
                  <a:cubicBezTo>
                    <a:pt x="2883959" y="93927"/>
                    <a:pt x="2871655" y="61516"/>
                    <a:pt x="2847049" y="36909"/>
                  </a:cubicBezTo>
                  <a:cubicBezTo>
                    <a:pt x="2797837" y="-12303"/>
                    <a:pt x="2717337" y="-12303"/>
                    <a:pt x="2668124" y="36909"/>
                  </a:cubicBezTo>
                  <a:lnTo>
                    <a:pt x="1495028" y="1210072"/>
                  </a:lnTo>
                  <a:cubicBezTo>
                    <a:pt x="1445816" y="1259284"/>
                    <a:pt x="1445816" y="1339784"/>
                    <a:pt x="1495028" y="1388996"/>
                  </a:cubicBezTo>
                  <a:cubicBezTo>
                    <a:pt x="1544175" y="1438143"/>
                    <a:pt x="1624740" y="1438209"/>
                    <a:pt x="1673953" y="1388996"/>
                  </a:cubicBezTo>
                  <a:lnTo>
                    <a:pt x="1733748" y="1329201"/>
                  </a:lnTo>
                  <a:lnTo>
                    <a:pt x="2047677" y="1015272"/>
                  </a:lnTo>
                  <a:lnTo>
                    <a:pt x="2051513" y="1011436"/>
                  </a:lnTo>
                  <a:cubicBezTo>
                    <a:pt x="2100593" y="978495"/>
                    <a:pt x="2168128" y="983721"/>
                    <a:pt x="2211388" y="1027046"/>
                  </a:cubicBezTo>
                  <a:cubicBezTo>
                    <a:pt x="2235994" y="1051653"/>
                    <a:pt x="2248297" y="1083998"/>
                    <a:pt x="2248297" y="1116476"/>
                  </a:cubicBezTo>
                  <a:cubicBezTo>
                    <a:pt x="2248297" y="1141082"/>
                    <a:pt x="2241153" y="1165754"/>
                    <a:pt x="2226998" y="1186987"/>
                  </a:cubicBezTo>
                  <a:lnTo>
                    <a:pt x="2223162" y="1190824"/>
                  </a:lnTo>
                  <a:lnTo>
                    <a:pt x="1909167" y="1504686"/>
                  </a:lnTo>
                  <a:lnTo>
                    <a:pt x="1781043" y="1632810"/>
                  </a:lnTo>
                  <a:lnTo>
                    <a:pt x="1484445" y="1929408"/>
                  </a:lnTo>
                  <a:lnTo>
                    <a:pt x="1463278" y="1950574"/>
                  </a:lnTo>
                  <a:cubicBezTo>
                    <a:pt x="1414198" y="1983383"/>
                    <a:pt x="1346663" y="1978157"/>
                    <a:pt x="1303470" y="1934898"/>
                  </a:cubicBezTo>
                  <a:cubicBezTo>
                    <a:pt x="1260210" y="1891639"/>
                    <a:pt x="1254985" y="1824170"/>
                    <a:pt x="1287793" y="1775090"/>
                  </a:cubicBezTo>
                  <a:lnTo>
                    <a:pt x="1308960" y="1753923"/>
                  </a:lnTo>
                  <a:lnTo>
                    <a:pt x="1388996" y="1673887"/>
                  </a:lnTo>
                  <a:cubicBezTo>
                    <a:pt x="1394950" y="1667933"/>
                    <a:pt x="1400109" y="1661583"/>
                    <a:pt x="1404607" y="1654903"/>
                  </a:cubicBezTo>
                  <a:cubicBezTo>
                    <a:pt x="1418828" y="1633670"/>
                    <a:pt x="1425906" y="1609064"/>
                    <a:pt x="1425906" y="1584391"/>
                  </a:cubicBezTo>
                  <a:cubicBezTo>
                    <a:pt x="1425839" y="1551980"/>
                    <a:pt x="1413602" y="1519568"/>
                    <a:pt x="1388996" y="1494962"/>
                  </a:cubicBezTo>
                  <a:cubicBezTo>
                    <a:pt x="1339784" y="1445749"/>
                    <a:pt x="1259284" y="1445749"/>
                    <a:pt x="1210072" y="1494962"/>
                  </a:cubicBezTo>
                  <a:lnTo>
                    <a:pt x="36909" y="2668125"/>
                  </a:lnTo>
                  <a:cubicBezTo>
                    <a:pt x="-12303" y="2717337"/>
                    <a:pt x="-12303" y="2797836"/>
                    <a:pt x="36909" y="2847049"/>
                  </a:cubicBezTo>
                  <a:cubicBezTo>
                    <a:pt x="86056" y="2896195"/>
                    <a:pt x="166621" y="2896262"/>
                    <a:pt x="215834" y="2847049"/>
                  </a:cubicBezTo>
                  <a:lnTo>
                    <a:pt x="673034" y="2389849"/>
                  </a:lnTo>
                  <a:lnTo>
                    <a:pt x="990798" y="2072084"/>
                  </a:lnTo>
                  <a:lnTo>
                    <a:pt x="991195" y="2071688"/>
                  </a:lnTo>
                  <a:cubicBezTo>
                    <a:pt x="991129" y="2071754"/>
                    <a:pt x="991063" y="2071820"/>
                    <a:pt x="991063" y="2071952"/>
                  </a:cubicBezTo>
                  <a:cubicBezTo>
                    <a:pt x="1040143" y="2039210"/>
                    <a:pt x="1107480" y="2044502"/>
                    <a:pt x="1150673" y="2087761"/>
                  </a:cubicBezTo>
                  <a:cubicBezTo>
                    <a:pt x="1175279" y="2112367"/>
                    <a:pt x="1187516" y="2144779"/>
                    <a:pt x="1187582" y="2177190"/>
                  </a:cubicBezTo>
                  <a:cubicBezTo>
                    <a:pt x="1187582" y="2201730"/>
                    <a:pt x="1180571" y="2226271"/>
                    <a:pt x="1166482" y="2247371"/>
                  </a:cubicBezTo>
                  <a:cubicBezTo>
                    <a:pt x="1166614" y="2247305"/>
                    <a:pt x="1166680" y="2247239"/>
                    <a:pt x="1166746" y="2247239"/>
                  </a:cubicBezTo>
                  <a:lnTo>
                    <a:pt x="1166349" y="2247636"/>
                  </a:lnTo>
                  <a:lnTo>
                    <a:pt x="848585" y="2565400"/>
                  </a:lnTo>
                  <a:lnTo>
                    <a:pt x="752607" y="2661378"/>
                  </a:lnTo>
                  <a:cubicBezTo>
                    <a:pt x="703395" y="2710590"/>
                    <a:pt x="703395" y="2791090"/>
                    <a:pt x="752607" y="2840302"/>
                  </a:cubicBezTo>
                  <a:cubicBezTo>
                    <a:pt x="801820" y="2889515"/>
                    <a:pt x="882319" y="2889515"/>
                    <a:pt x="931532" y="2840302"/>
                  </a:cubicBezTo>
                  <a:lnTo>
                    <a:pt x="1325232" y="2446602"/>
                  </a:lnTo>
                  <a:lnTo>
                    <a:pt x="1365845" y="2405989"/>
                  </a:lnTo>
                  <a:cubicBezTo>
                    <a:pt x="1410560" y="2389915"/>
                    <a:pt x="1462749" y="2399705"/>
                    <a:pt x="1498468" y="2435423"/>
                  </a:cubicBezTo>
                  <a:cubicBezTo>
                    <a:pt x="1523074" y="2460030"/>
                    <a:pt x="1535311" y="2492441"/>
                    <a:pt x="1535377" y="2524853"/>
                  </a:cubicBezTo>
                  <a:cubicBezTo>
                    <a:pt x="1535377" y="2539537"/>
                    <a:pt x="1532797" y="2554155"/>
                    <a:pt x="1527836" y="2568112"/>
                  </a:cubicBezTo>
                  <a:lnTo>
                    <a:pt x="1487421" y="2608527"/>
                  </a:lnTo>
                  <a:lnTo>
                    <a:pt x="1438011" y="2657938"/>
                  </a:lnTo>
                  <a:cubicBezTo>
                    <a:pt x="1424517" y="2671432"/>
                    <a:pt x="1414727" y="2687175"/>
                    <a:pt x="1408708" y="2704108"/>
                  </a:cubicBezTo>
                  <a:cubicBezTo>
                    <a:pt x="1392502" y="2748889"/>
                    <a:pt x="1402292" y="2801144"/>
                    <a:pt x="1438011" y="2836862"/>
                  </a:cubicBezTo>
                  <a:cubicBezTo>
                    <a:pt x="1487223" y="2886075"/>
                    <a:pt x="1567722" y="2886075"/>
                    <a:pt x="1616935" y="2836862"/>
                  </a:cubicBezTo>
                  <a:lnTo>
                    <a:pt x="2293938" y="2159860"/>
                  </a:lnTo>
                  <a:cubicBezTo>
                    <a:pt x="2318544" y="2135254"/>
                    <a:pt x="2330847" y="2102776"/>
                    <a:pt x="2330847" y="2070431"/>
                  </a:cubicBezTo>
                  <a:cubicBezTo>
                    <a:pt x="2330582" y="2037887"/>
                    <a:pt x="2318279" y="2005476"/>
                    <a:pt x="2293673" y="1980869"/>
                  </a:cubicBezTo>
                  <a:close/>
                </a:path>
              </a:pathLst>
            </a:custGeom>
            <a:grpFill/>
            <a:ln w="661" cap="flat">
              <a:noFill/>
              <a:prstDash val="solid"/>
              <a:miter/>
            </a:ln>
          </p:spPr>
          <p:txBody>
            <a:bodyPr rtlCol="0" anchor="ctr"/>
            <a:lstStyle/>
            <a:p>
              <a:endParaRPr lang="en-PK"/>
            </a:p>
          </p:txBody>
        </p:sp>
        <p:sp>
          <p:nvSpPr>
            <p:cNvPr id="67" name="Freeform 66">
              <a:extLst>
                <a:ext uri="{FF2B5EF4-FFF2-40B4-BE49-F238E27FC236}">
                  <a16:creationId xmlns:a16="http://schemas.microsoft.com/office/drawing/2014/main" id="{F7F787CB-97C6-D0D0-B51D-4DAD180EF832}"/>
                </a:ext>
              </a:extLst>
            </p:cNvPr>
            <p:cNvSpPr/>
            <p:nvPr/>
          </p:nvSpPr>
          <p:spPr>
            <a:xfrm>
              <a:off x="4057914" y="5544343"/>
              <a:ext cx="805127" cy="805127"/>
            </a:xfrm>
            <a:custGeom>
              <a:avLst/>
              <a:gdLst>
                <a:gd name="connsiteX0" fmla="*/ 768218 w 805127"/>
                <a:gd name="connsiteY0" fmla="*/ 36909 h 805127"/>
                <a:gd name="connsiteX1" fmla="*/ 768218 w 805127"/>
                <a:gd name="connsiteY1" fmla="*/ 36909 h 805127"/>
                <a:gd name="connsiteX2" fmla="*/ 589359 w 805127"/>
                <a:gd name="connsiteY2" fmla="*/ 36909 h 805127"/>
                <a:gd name="connsiteX3" fmla="*/ 36909 w 805127"/>
                <a:gd name="connsiteY3" fmla="*/ 589359 h 805127"/>
                <a:gd name="connsiteX4" fmla="*/ 36909 w 805127"/>
                <a:gd name="connsiteY4" fmla="*/ 768218 h 805127"/>
                <a:gd name="connsiteX5" fmla="*/ 36909 w 805127"/>
                <a:gd name="connsiteY5" fmla="*/ 768218 h 805127"/>
                <a:gd name="connsiteX6" fmla="*/ 215768 w 805127"/>
                <a:gd name="connsiteY6" fmla="*/ 768218 h 805127"/>
                <a:gd name="connsiteX7" fmla="*/ 768218 w 805127"/>
                <a:gd name="connsiteY7" fmla="*/ 215768 h 805127"/>
                <a:gd name="connsiteX8" fmla="*/ 768218 w 805127"/>
                <a:gd name="connsiteY8" fmla="*/ 36909 h 80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127" h="805127">
                  <a:moveTo>
                    <a:pt x="768218" y="36909"/>
                  </a:moveTo>
                  <a:lnTo>
                    <a:pt x="768218" y="36909"/>
                  </a:lnTo>
                  <a:cubicBezTo>
                    <a:pt x="719005" y="-12303"/>
                    <a:pt x="638506" y="-12303"/>
                    <a:pt x="589359" y="36909"/>
                  </a:cubicBezTo>
                  <a:lnTo>
                    <a:pt x="36909" y="589359"/>
                  </a:lnTo>
                  <a:cubicBezTo>
                    <a:pt x="-12303" y="638572"/>
                    <a:pt x="-12303" y="719071"/>
                    <a:pt x="36909" y="768218"/>
                  </a:cubicBezTo>
                  <a:lnTo>
                    <a:pt x="36909" y="768218"/>
                  </a:lnTo>
                  <a:cubicBezTo>
                    <a:pt x="86122" y="817430"/>
                    <a:pt x="166621" y="817430"/>
                    <a:pt x="215768" y="768218"/>
                  </a:cubicBezTo>
                  <a:lnTo>
                    <a:pt x="768218" y="215768"/>
                  </a:lnTo>
                  <a:cubicBezTo>
                    <a:pt x="817430" y="166621"/>
                    <a:pt x="817430" y="86122"/>
                    <a:pt x="768218" y="36909"/>
                  </a:cubicBezTo>
                  <a:close/>
                </a:path>
              </a:pathLst>
            </a:custGeom>
            <a:grpFill/>
            <a:ln w="661" cap="flat">
              <a:noFill/>
              <a:prstDash val="solid"/>
              <a:miter/>
            </a:ln>
          </p:spPr>
          <p:txBody>
            <a:bodyPr rtlCol="0" anchor="ctr"/>
            <a:lstStyle/>
            <a:p>
              <a:endParaRPr lang="en-PK"/>
            </a:p>
          </p:txBody>
        </p:sp>
        <p:sp>
          <p:nvSpPr>
            <p:cNvPr id="68" name="Freeform 67">
              <a:extLst>
                <a:ext uri="{FF2B5EF4-FFF2-40B4-BE49-F238E27FC236}">
                  <a16:creationId xmlns:a16="http://schemas.microsoft.com/office/drawing/2014/main" id="{72D63304-0523-0E23-6D6F-4D2F70351D16}"/>
                </a:ext>
              </a:extLst>
            </p:cNvPr>
            <p:cNvSpPr/>
            <p:nvPr/>
          </p:nvSpPr>
          <p:spPr>
            <a:xfrm>
              <a:off x="1976702" y="5136488"/>
              <a:ext cx="535781" cy="535781"/>
            </a:xfrm>
            <a:custGeom>
              <a:avLst/>
              <a:gdLst>
                <a:gd name="connsiteX0" fmla="*/ 498872 w 535781"/>
                <a:gd name="connsiteY0" fmla="*/ 36909 h 535781"/>
                <a:gd name="connsiteX1" fmla="*/ 498872 w 535781"/>
                <a:gd name="connsiteY1" fmla="*/ 36909 h 535781"/>
                <a:gd name="connsiteX2" fmla="*/ 320014 w 535781"/>
                <a:gd name="connsiteY2" fmla="*/ 36909 h 535781"/>
                <a:gd name="connsiteX3" fmla="*/ 36909 w 535781"/>
                <a:gd name="connsiteY3" fmla="*/ 320014 h 535781"/>
                <a:gd name="connsiteX4" fmla="*/ 36909 w 535781"/>
                <a:gd name="connsiteY4" fmla="*/ 498872 h 535781"/>
                <a:gd name="connsiteX5" fmla="*/ 36909 w 535781"/>
                <a:gd name="connsiteY5" fmla="*/ 498872 h 535781"/>
                <a:gd name="connsiteX6" fmla="*/ 215768 w 535781"/>
                <a:gd name="connsiteY6" fmla="*/ 498872 h 535781"/>
                <a:gd name="connsiteX7" fmla="*/ 498872 w 535781"/>
                <a:gd name="connsiteY7" fmla="*/ 215768 h 535781"/>
                <a:gd name="connsiteX8" fmla="*/ 498872 w 535781"/>
                <a:gd name="connsiteY8" fmla="*/ 36909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1" h="535781">
                  <a:moveTo>
                    <a:pt x="498872" y="36909"/>
                  </a:moveTo>
                  <a:lnTo>
                    <a:pt x="498872" y="36909"/>
                  </a:lnTo>
                  <a:cubicBezTo>
                    <a:pt x="449659" y="-12303"/>
                    <a:pt x="369160" y="-12303"/>
                    <a:pt x="320014" y="36909"/>
                  </a:cubicBezTo>
                  <a:lnTo>
                    <a:pt x="36909" y="320014"/>
                  </a:lnTo>
                  <a:cubicBezTo>
                    <a:pt x="-12303" y="369226"/>
                    <a:pt x="-12303" y="449726"/>
                    <a:pt x="36909" y="498872"/>
                  </a:cubicBezTo>
                  <a:lnTo>
                    <a:pt x="36909" y="498872"/>
                  </a:lnTo>
                  <a:cubicBezTo>
                    <a:pt x="86122" y="548084"/>
                    <a:pt x="166621" y="548084"/>
                    <a:pt x="215768" y="498872"/>
                  </a:cubicBezTo>
                  <a:lnTo>
                    <a:pt x="498872" y="215768"/>
                  </a:lnTo>
                  <a:cubicBezTo>
                    <a:pt x="548084" y="166555"/>
                    <a:pt x="548084" y="86056"/>
                    <a:pt x="498872" y="36909"/>
                  </a:cubicBezTo>
                  <a:close/>
                </a:path>
              </a:pathLst>
            </a:custGeom>
            <a:grpFill/>
            <a:ln w="661" cap="flat">
              <a:noFill/>
              <a:prstDash val="solid"/>
              <a:miter/>
            </a:ln>
          </p:spPr>
          <p:txBody>
            <a:bodyPr rtlCol="0" anchor="ctr"/>
            <a:lstStyle/>
            <a:p>
              <a:endParaRPr lang="en-PK"/>
            </a:p>
          </p:txBody>
        </p:sp>
        <p:sp>
          <p:nvSpPr>
            <p:cNvPr id="69" name="Freeform 68">
              <a:extLst>
                <a:ext uri="{FF2B5EF4-FFF2-40B4-BE49-F238E27FC236}">
                  <a16:creationId xmlns:a16="http://schemas.microsoft.com/office/drawing/2014/main" id="{0ED15484-63DD-44F2-54CB-3BF68D6A4B15}"/>
                </a:ext>
              </a:extLst>
            </p:cNvPr>
            <p:cNvSpPr/>
            <p:nvPr/>
          </p:nvSpPr>
          <p:spPr>
            <a:xfrm>
              <a:off x="4322431" y="4869854"/>
              <a:ext cx="535781" cy="535781"/>
            </a:xfrm>
            <a:custGeom>
              <a:avLst/>
              <a:gdLst>
                <a:gd name="connsiteX0" fmla="*/ 36909 w 535781"/>
                <a:gd name="connsiteY0" fmla="*/ 498872 h 535781"/>
                <a:gd name="connsiteX1" fmla="*/ 36909 w 535781"/>
                <a:gd name="connsiteY1" fmla="*/ 498872 h 535781"/>
                <a:gd name="connsiteX2" fmla="*/ 215768 w 535781"/>
                <a:gd name="connsiteY2" fmla="*/ 498872 h 535781"/>
                <a:gd name="connsiteX3" fmla="*/ 498872 w 535781"/>
                <a:gd name="connsiteY3" fmla="*/ 215768 h 535781"/>
                <a:gd name="connsiteX4" fmla="*/ 498872 w 535781"/>
                <a:gd name="connsiteY4" fmla="*/ 36909 h 535781"/>
                <a:gd name="connsiteX5" fmla="*/ 498872 w 535781"/>
                <a:gd name="connsiteY5" fmla="*/ 36909 h 535781"/>
                <a:gd name="connsiteX6" fmla="*/ 320014 w 535781"/>
                <a:gd name="connsiteY6" fmla="*/ 36909 h 535781"/>
                <a:gd name="connsiteX7" fmla="*/ 36909 w 535781"/>
                <a:gd name="connsiteY7" fmla="*/ 320014 h 535781"/>
                <a:gd name="connsiteX8" fmla="*/ 36909 w 535781"/>
                <a:gd name="connsiteY8" fmla="*/ 498872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1" h="535781">
                  <a:moveTo>
                    <a:pt x="36909" y="498872"/>
                  </a:moveTo>
                  <a:lnTo>
                    <a:pt x="36909" y="498872"/>
                  </a:lnTo>
                  <a:cubicBezTo>
                    <a:pt x="86122" y="548084"/>
                    <a:pt x="166621" y="548084"/>
                    <a:pt x="215768" y="498872"/>
                  </a:cubicBezTo>
                  <a:lnTo>
                    <a:pt x="498872" y="215768"/>
                  </a:lnTo>
                  <a:cubicBezTo>
                    <a:pt x="548084" y="166555"/>
                    <a:pt x="548084" y="86056"/>
                    <a:pt x="498872" y="36909"/>
                  </a:cubicBezTo>
                  <a:lnTo>
                    <a:pt x="498872" y="36909"/>
                  </a:lnTo>
                  <a:cubicBezTo>
                    <a:pt x="449659" y="-12303"/>
                    <a:pt x="369160" y="-12303"/>
                    <a:pt x="320014" y="36909"/>
                  </a:cubicBezTo>
                  <a:lnTo>
                    <a:pt x="36909" y="320014"/>
                  </a:lnTo>
                  <a:cubicBezTo>
                    <a:pt x="-12303" y="369160"/>
                    <a:pt x="-12303" y="449659"/>
                    <a:pt x="36909" y="498872"/>
                  </a:cubicBezTo>
                  <a:close/>
                </a:path>
              </a:pathLst>
            </a:custGeom>
            <a:grpFill/>
            <a:ln w="661" cap="flat">
              <a:noFill/>
              <a:prstDash val="solid"/>
              <a:miter/>
            </a:ln>
          </p:spPr>
          <p:txBody>
            <a:bodyPr rtlCol="0" anchor="ctr"/>
            <a:lstStyle/>
            <a:p>
              <a:endParaRPr lang="en-PK"/>
            </a:p>
          </p:txBody>
        </p:sp>
      </p:grpSp>
      <p:sp>
        <p:nvSpPr>
          <p:cNvPr id="70" name="Freeform 69">
            <a:extLst>
              <a:ext uri="{FF2B5EF4-FFF2-40B4-BE49-F238E27FC236}">
                <a16:creationId xmlns:a16="http://schemas.microsoft.com/office/drawing/2014/main" id="{2D4A3546-6CB9-8E7B-B4FD-16A916E88491}"/>
              </a:ext>
            </a:extLst>
          </p:cNvPr>
          <p:cNvSpPr/>
          <p:nvPr/>
        </p:nvSpPr>
        <p:spPr>
          <a:xfrm>
            <a:off x="5350567" y="-504731"/>
            <a:ext cx="2207824" cy="1618514"/>
          </a:xfrm>
          <a:custGeom>
            <a:avLst/>
            <a:gdLst>
              <a:gd name="connsiteX0" fmla="*/ 2170981 w 2207824"/>
              <a:gd name="connsiteY0" fmla="*/ 42681 h 1618514"/>
              <a:gd name="connsiteX1" fmla="*/ 1992056 w 2207824"/>
              <a:gd name="connsiteY1" fmla="*/ 42681 h 1618514"/>
              <a:gd name="connsiteX2" fmla="*/ 1564159 w 2207824"/>
              <a:gd name="connsiteY2" fmla="*/ 470578 h 1618514"/>
              <a:gd name="connsiteX3" fmla="*/ 1510052 w 2207824"/>
              <a:gd name="connsiteY3" fmla="*/ 524685 h 1618514"/>
              <a:gd name="connsiteX4" fmla="*/ 1371939 w 2207824"/>
              <a:gd name="connsiteY4" fmla="*/ 497433 h 1618514"/>
              <a:gd name="connsiteX5" fmla="*/ 1344687 w 2207824"/>
              <a:gd name="connsiteY5" fmla="*/ 359321 h 1618514"/>
              <a:gd name="connsiteX6" fmla="*/ 1398794 w 2207824"/>
              <a:gd name="connsiteY6" fmla="*/ 305213 h 1618514"/>
              <a:gd name="connsiteX7" fmla="*/ 1482402 w 2207824"/>
              <a:gd name="connsiteY7" fmla="*/ 221605 h 1618514"/>
              <a:gd name="connsiteX8" fmla="*/ 1509655 w 2207824"/>
              <a:gd name="connsiteY8" fmla="*/ 180793 h 1618514"/>
              <a:gd name="connsiteX9" fmla="*/ 1519312 w 2207824"/>
              <a:gd name="connsiteY9" fmla="*/ 132110 h 1618514"/>
              <a:gd name="connsiteX10" fmla="*/ 1482402 w 2207824"/>
              <a:gd name="connsiteY10" fmla="*/ 42681 h 1618514"/>
              <a:gd name="connsiteX11" fmla="*/ 1303478 w 2207824"/>
              <a:gd name="connsiteY11" fmla="*/ 42681 h 1618514"/>
              <a:gd name="connsiteX12" fmla="*/ 862550 w 2207824"/>
              <a:gd name="connsiteY12" fmla="*/ 483609 h 1618514"/>
              <a:gd name="connsiteX13" fmla="*/ 809567 w 2207824"/>
              <a:gd name="connsiteY13" fmla="*/ 536592 h 1618514"/>
              <a:gd name="connsiteX14" fmla="*/ 681972 w 2207824"/>
              <a:gd name="connsiteY14" fmla="*/ 505569 h 1618514"/>
              <a:gd name="connsiteX15" fmla="*/ 650949 w 2207824"/>
              <a:gd name="connsiteY15" fmla="*/ 377974 h 1618514"/>
              <a:gd name="connsiteX16" fmla="*/ 703932 w 2207824"/>
              <a:gd name="connsiteY16" fmla="*/ 324991 h 1618514"/>
              <a:gd name="connsiteX17" fmla="*/ 813205 w 2207824"/>
              <a:gd name="connsiteY17" fmla="*/ 215718 h 1618514"/>
              <a:gd name="connsiteX18" fmla="*/ 844228 w 2207824"/>
              <a:gd name="connsiteY18" fmla="*/ 164455 h 1618514"/>
              <a:gd name="connsiteX19" fmla="*/ 850114 w 2207824"/>
              <a:gd name="connsiteY19" fmla="*/ 126289 h 1618514"/>
              <a:gd name="connsiteX20" fmla="*/ 813205 w 2207824"/>
              <a:gd name="connsiteY20" fmla="*/ 36860 h 1618514"/>
              <a:gd name="connsiteX21" fmla="*/ 634347 w 2207824"/>
              <a:gd name="connsiteY21" fmla="*/ 36860 h 1618514"/>
              <a:gd name="connsiteX22" fmla="*/ 36918 w 2207824"/>
              <a:gd name="connsiteY22" fmla="*/ 634289 h 1618514"/>
              <a:gd name="connsiteX23" fmla="*/ 36851 w 2207824"/>
              <a:gd name="connsiteY23" fmla="*/ 813147 h 1618514"/>
              <a:gd name="connsiteX24" fmla="*/ 164447 w 2207824"/>
              <a:gd name="connsiteY24" fmla="*/ 844170 h 1618514"/>
              <a:gd name="connsiteX25" fmla="*/ 215710 w 2207824"/>
              <a:gd name="connsiteY25" fmla="*/ 813147 h 1618514"/>
              <a:gd name="connsiteX26" fmla="*/ 338476 w 2207824"/>
              <a:gd name="connsiteY26" fmla="*/ 690381 h 1618514"/>
              <a:gd name="connsiteX27" fmla="*/ 392253 w 2207824"/>
              <a:gd name="connsiteY27" fmla="*/ 636604 h 1618514"/>
              <a:gd name="connsiteX28" fmla="*/ 519848 w 2207824"/>
              <a:gd name="connsiteY28" fmla="*/ 667626 h 1618514"/>
              <a:gd name="connsiteX29" fmla="*/ 556758 w 2207824"/>
              <a:gd name="connsiteY29" fmla="*/ 757056 h 1618514"/>
              <a:gd name="connsiteX30" fmla="*/ 550871 w 2207824"/>
              <a:gd name="connsiteY30" fmla="*/ 795222 h 1618514"/>
              <a:gd name="connsiteX31" fmla="*/ 497094 w 2207824"/>
              <a:gd name="connsiteY31" fmla="*/ 848998 h 1618514"/>
              <a:gd name="connsiteX32" fmla="*/ 56166 w 2207824"/>
              <a:gd name="connsiteY32" fmla="*/ 1289927 h 1618514"/>
              <a:gd name="connsiteX33" fmla="*/ 56166 w 2207824"/>
              <a:gd name="connsiteY33" fmla="*/ 1468851 h 1618514"/>
              <a:gd name="connsiteX34" fmla="*/ 235091 w 2207824"/>
              <a:gd name="connsiteY34" fmla="*/ 1468851 h 1618514"/>
              <a:gd name="connsiteX35" fmla="*/ 1047560 w 2207824"/>
              <a:gd name="connsiteY35" fmla="*/ 656382 h 1618514"/>
              <a:gd name="connsiteX36" fmla="*/ 1073687 w 2207824"/>
              <a:gd name="connsiteY36" fmla="*/ 630254 h 1618514"/>
              <a:gd name="connsiteX37" fmla="*/ 1211866 w 2207824"/>
              <a:gd name="connsiteY37" fmla="*/ 657440 h 1618514"/>
              <a:gd name="connsiteX38" fmla="*/ 1248709 w 2207824"/>
              <a:gd name="connsiteY38" fmla="*/ 746869 h 1618514"/>
              <a:gd name="connsiteX39" fmla="*/ 1239052 w 2207824"/>
              <a:gd name="connsiteY39" fmla="*/ 795552 h 1618514"/>
              <a:gd name="connsiteX40" fmla="*/ 1212924 w 2207824"/>
              <a:gd name="connsiteY40" fmla="*/ 821680 h 1618514"/>
              <a:gd name="connsiteX41" fmla="*/ 631899 w 2207824"/>
              <a:gd name="connsiteY41" fmla="*/ 1402705 h 1618514"/>
              <a:gd name="connsiteX42" fmla="*/ 631899 w 2207824"/>
              <a:gd name="connsiteY42" fmla="*/ 1581630 h 1618514"/>
              <a:gd name="connsiteX43" fmla="*/ 810824 w 2207824"/>
              <a:gd name="connsiteY43" fmla="*/ 1581630 h 1618514"/>
              <a:gd name="connsiteX44" fmla="*/ 2170915 w 2207824"/>
              <a:gd name="connsiteY44" fmla="*/ 221539 h 1618514"/>
              <a:gd name="connsiteX45" fmla="*/ 2207824 w 2207824"/>
              <a:gd name="connsiteY45" fmla="*/ 132044 h 1618514"/>
              <a:gd name="connsiteX46" fmla="*/ 2170981 w 2207824"/>
              <a:gd name="connsiteY46" fmla="*/ 42681 h 16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07824" h="1618514">
                <a:moveTo>
                  <a:pt x="2170981" y="42681"/>
                </a:moveTo>
                <a:cubicBezTo>
                  <a:pt x="2121768" y="-6532"/>
                  <a:pt x="2041269" y="-6532"/>
                  <a:pt x="1992056" y="42681"/>
                </a:cubicBezTo>
                <a:lnTo>
                  <a:pt x="1564159" y="470578"/>
                </a:lnTo>
                <a:lnTo>
                  <a:pt x="1510052" y="524685"/>
                </a:lnTo>
                <a:cubicBezTo>
                  <a:pt x="1464146" y="543669"/>
                  <a:pt x="1409113" y="534541"/>
                  <a:pt x="1371939" y="497433"/>
                </a:cubicBezTo>
                <a:cubicBezTo>
                  <a:pt x="1334765" y="460259"/>
                  <a:pt x="1325703" y="405160"/>
                  <a:pt x="1344687" y="359321"/>
                </a:cubicBezTo>
                <a:lnTo>
                  <a:pt x="1398794" y="305213"/>
                </a:lnTo>
                <a:lnTo>
                  <a:pt x="1482402" y="221605"/>
                </a:lnTo>
                <a:cubicBezTo>
                  <a:pt x="1494441" y="209567"/>
                  <a:pt x="1503503" y="195676"/>
                  <a:pt x="1509655" y="180793"/>
                </a:cubicBezTo>
                <a:cubicBezTo>
                  <a:pt x="1516137" y="165249"/>
                  <a:pt x="1519312" y="148646"/>
                  <a:pt x="1519312" y="132110"/>
                </a:cubicBezTo>
                <a:cubicBezTo>
                  <a:pt x="1519312" y="99698"/>
                  <a:pt x="1507009" y="67287"/>
                  <a:pt x="1482402" y="42681"/>
                </a:cubicBezTo>
                <a:cubicBezTo>
                  <a:pt x="1433190" y="-6532"/>
                  <a:pt x="1352691" y="-6532"/>
                  <a:pt x="1303478" y="42681"/>
                </a:cubicBezTo>
                <a:lnTo>
                  <a:pt x="862550" y="483609"/>
                </a:lnTo>
                <a:lnTo>
                  <a:pt x="809567" y="536592"/>
                </a:lnTo>
                <a:cubicBezTo>
                  <a:pt x="765977" y="550284"/>
                  <a:pt x="716302" y="539965"/>
                  <a:pt x="681972" y="505569"/>
                </a:cubicBezTo>
                <a:cubicBezTo>
                  <a:pt x="647576" y="471173"/>
                  <a:pt x="637257" y="421564"/>
                  <a:pt x="650949" y="377974"/>
                </a:cubicBezTo>
                <a:lnTo>
                  <a:pt x="703932" y="324991"/>
                </a:lnTo>
                <a:lnTo>
                  <a:pt x="813205" y="215718"/>
                </a:lnTo>
                <a:cubicBezTo>
                  <a:pt x="828022" y="200901"/>
                  <a:pt x="838341" y="183240"/>
                  <a:pt x="844228" y="164455"/>
                </a:cubicBezTo>
                <a:cubicBezTo>
                  <a:pt x="848196" y="152086"/>
                  <a:pt x="850114" y="139187"/>
                  <a:pt x="850114" y="126289"/>
                </a:cubicBezTo>
                <a:cubicBezTo>
                  <a:pt x="850048" y="93877"/>
                  <a:pt x="837811" y="61466"/>
                  <a:pt x="813205" y="36860"/>
                </a:cubicBezTo>
                <a:cubicBezTo>
                  <a:pt x="764059" y="-12287"/>
                  <a:pt x="683559" y="-12287"/>
                  <a:pt x="634347" y="36860"/>
                </a:cubicBezTo>
                <a:lnTo>
                  <a:pt x="36918" y="634289"/>
                </a:lnTo>
                <a:cubicBezTo>
                  <a:pt x="-12295" y="683501"/>
                  <a:pt x="-12295" y="764001"/>
                  <a:pt x="36851" y="813147"/>
                </a:cubicBezTo>
                <a:cubicBezTo>
                  <a:pt x="71247" y="847543"/>
                  <a:pt x="120857" y="857928"/>
                  <a:pt x="164447" y="844170"/>
                </a:cubicBezTo>
                <a:cubicBezTo>
                  <a:pt x="183232" y="838283"/>
                  <a:pt x="200893" y="827964"/>
                  <a:pt x="215710" y="813147"/>
                </a:cubicBezTo>
                <a:lnTo>
                  <a:pt x="338476" y="690381"/>
                </a:lnTo>
                <a:lnTo>
                  <a:pt x="392253" y="636604"/>
                </a:lnTo>
                <a:cubicBezTo>
                  <a:pt x="435843" y="622912"/>
                  <a:pt x="485519" y="633231"/>
                  <a:pt x="519848" y="667626"/>
                </a:cubicBezTo>
                <a:cubicBezTo>
                  <a:pt x="544455" y="692233"/>
                  <a:pt x="556758" y="724578"/>
                  <a:pt x="556758" y="757056"/>
                </a:cubicBezTo>
                <a:cubicBezTo>
                  <a:pt x="556758" y="769954"/>
                  <a:pt x="554773" y="782852"/>
                  <a:pt x="550871" y="795222"/>
                </a:cubicBezTo>
                <a:lnTo>
                  <a:pt x="497094" y="848998"/>
                </a:lnTo>
                <a:lnTo>
                  <a:pt x="56166" y="1289927"/>
                </a:lnTo>
                <a:cubicBezTo>
                  <a:pt x="6954" y="1339139"/>
                  <a:pt x="6954" y="1419638"/>
                  <a:pt x="56166" y="1468851"/>
                </a:cubicBezTo>
                <a:cubicBezTo>
                  <a:pt x="105312" y="1517997"/>
                  <a:pt x="185878" y="1518063"/>
                  <a:pt x="235091" y="1468851"/>
                </a:cubicBezTo>
                <a:lnTo>
                  <a:pt x="1047560" y="656382"/>
                </a:lnTo>
                <a:lnTo>
                  <a:pt x="1073687" y="630254"/>
                </a:lnTo>
                <a:cubicBezTo>
                  <a:pt x="1119593" y="611204"/>
                  <a:pt x="1174626" y="620266"/>
                  <a:pt x="1211866" y="657440"/>
                </a:cubicBezTo>
                <a:cubicBezTo>
                  <a:pt x="1236472" y="682046"/>
                  <a:pt x="1248709" y="714458"/>
                  <a:pt x="1248709" y="746869"/>
                </a:cubicBezTo>
                <a:cubicBezTo>
                  <a:pt x="1248709" y="763472"/>
                  <a:pt x="1245534" y="780008"/>
                  <a:pt x="1239052" y="795552"/>
                </a:cubicBezTo>
                <a:lnTo>
                  <a:pt x="1212924" y="821680"/>
                </a:lnTo>
                <a:lnTo>
                  <a:pt x="631899" y="1402705"/>
                </a:lnTo>
                <a:cubicBezTo>
                  <a:pt x="582687" y="1451918"/>
                  <a:pt x="582687" y="1532417"/>
                  <a:pt x="631899" y="1581630"/>
                </a:cubicBezTo>
                <a:cubicBezTo>
                  <a:pt x="681046" y="1630776"/>
                  <a:pt x="761611" y="1630842"/>
                  <a:pt x="810824" y="1581630"/>
                </a:cubicBezTo>
                <a:lnTo>
                  <a:pt x="2170915" y="221539"/>
                </a:lnTo>
                <a:cubicBezTo>
                  <a:pt x="2195521" y="196933"/>
                  <a:pt x="2207824" y="164455"/>
                  <a:pt x="2207824" y="132044"/>
                </a:cubicBezTo>
                <a:cubicBezTo>
                  <a:pt x="2207890" y="99632"/>
                  <a:pt x="2195587" y="67221"/>
                  <a:pt x="2170981" y="42681"/>
                </a:cubicBezTo>
                <a:close/>
              </a:path>
            </a:pathLst>
          </a:custGeom>
          <a:gradFill flip="none" rotWithShape="1">
            <a:gsLst>
              <a:gs pos="0">
                <a:schemeClr val="accent1"/>
              </a:gs>
              <a:gs pos="78000">
                <a:schemeClr val="accent2"/>
              </a:gs>
            </a:gsLst>
            <a:lin ang="8100000" scaled="1"/>
            <a:tileRect/>
          </a:gradFill>
          <a:ln w="661" cap="flat">
            <a:noFill/>
            <a:prstDash val="solid"/>
            <a:miter/>
          </a:ln>
        </p:spPr>
        <p:txBody>
          <a:bodyPr rtlCol="0" anchor="ctr"/>
          <a:lstStyle/>
          <a:p>
            <a:endParaRPr lang="en-PK"/>
          </a:p>
        </p:txBody>
      </p:sp>
      <p:sp>
        <p:nvSpPr>
          <p:cNvPr id="71" name="Freeform 70">
            <a:extLst>
              <a:ext uri="{FF2B5EF4-FFF2-40B4-BE49-F238E27FC236}">
                <a16:creationId xmlns:a16="http://schemas.microsoft.com/office/drawing/2014/main" id="{B54437D3-19BA-E68F-C55B-2830CD691239}"/>
              </a:ext>
            </a:extLst>
          </p:cNvPr>
          <p:cNvSpPr/>
          <p:nvPr/>
        </p:nvSpPr>
        <p:spPr>
          <a:xfrm>
            <a:off x="5080229" y="-362290"/>
            <a:ext cx="2887397" cy="2883933"/>
          </a:xfrm>
          <a:custGeom>
            <a:avLst/>
            <a:gdLst>
              <a:gd name="connsiteX0" fmla="*/ 2293673 w 2887397"/>
              <a:gd name="connsiteY0" fmla="*/ 1980869 h 2883933"/>
              <a:gd name="connsiteX1" fmla="*/ 2150666 w 2887397"/>
              <a:gd name="connsiteY1" fmla="*/ 1955800 h 2883933"/>
              <a:gd name="connsiteX2" fmla="*/ 2114815 w 2887397"/>
              <a:gd name="connsiteY2" fmla="*/ 1980869 h 2883933"/>
              <a:gd name="connsiteX3" fmla="*/ 1845866 w 2887397"/>
              <a:gd name="connsiteY3" fmla="*/ 2249818 h 2883933"/>
              <a:gd name="connsiteX4" fmla="*/ 1801548 w 2887397"/>
              <a:gd name="connsiteY4" fmla="*/ 2294136 h 2883933"/>
              <a:gd name="connsiteX5" fmla="*/ 1668860 w 2887397"/>
              <a:gd name="connsiteY5" fmla="*/ 2264833 h 2883933"/>
              <a:gd name="connsiteX6" fmla="*/ 1639425 w 2887397"/>
              <a:gd name="connsiteY6" fmla="*/ 2132211 h 2883933"/>
              <a:gd name="connsiteX7" fmla="*/ 1683941 w 2887397"/>
              <a:gd name="connsiteY7" fmla="*/ 2087695 h 2883933"/>
              <a:gd name="connsiteX8" fmla="*/ 2850489 w 2887397"/>
              <a:gd name="connsiteY8" fmla="*/ 921147 h 2883933"/>
              <a:gd name="connsiteX9" fmla="*/ 2887398 w 2887397"/>
              <a:gd name="connsiteY9" fmla="*/ 831718 h 2883933"/>
              <a:gd name="connsiteX10" fmla="*/ 2850489 w 2887397"/>
              <a:gd name="connsiteY10" fmla="*/ 742289 h 2883933"/>
              <a:gd name="connsiteX11" fmla="*/ 2690614 w 2887397"/>
              <a:gd name="connsiteY11" fmla="*/ 726678 h 2883933"/>
              <a:gd name="connsiteX12" fmla="*/ 2671630 w 2887397"/>
              <a:gd name="connsiteY12" fmla="*/ 742289 h 2883933"/>
              <a:gd name="connsiteX13" fmla="*/ 2540860 w 2887397"/>
              <a:gd name="connsiteY13" fmla="*/ 872993 h 2883933"/>
              <a:gd name="connsiteX14" fmla="*/ 2533584 w 2887397"/>
              <a:gd name="connsiteY14" fmla="*/ 880269 h 2883933"/>
              <a:gd name="connsiteX15" fmla="*/ 2373776 w 2887397"/>
              <a:gd name="connsiteY15" fmla="*/ 864592 h 2883933"/>
              <a:gd name="connsiteX16" fmla="*/ 2358099 w 2887397"/>
              <a:gd name="connsiteY16" fmla="*/ 704784 h 2883933"/>
              <a:gd name="connsiteX17" fmla="*/ 2365375 w 2887397"/>
              <a:gd name="connsiteY17" fmla="*/ 697508 h 2883933"/>
              <a:gd name="connsiteX18" fmla="*/ 2675864 w 2887397"/>
              <a:gd name="connsiteY18" fmla="*/ 387019 h 2883933"/>
              <a:gd name="connsiteX19" fmla="*/ 2847049 w 2887397"/>
              <a:gd name="connsiteY19" fmla="*/ 215834 h 2883933"/>
              <a:gd name="connsiteX20" fmla="*/ 2883959 w 2887397"/>
              <a:gd name="connsiteY20" fmla="*/ 126339 h 2883933"/>
              <a:gd name="connsiteX21" fmla="*/ 2847049 w 2887397"/>
              <a:gd name="connsiteY21" fmla="*/ 36909 h 2883933"/>
              <a:gd name="connsiteX22" fmla="*/ 2668124 w 2887397"/>
              <a:gd name="connsiteY22" fmla="*/ 36909 h 2883933"/>
              <a:gd name="connsiteX23" fmla="*/ 1495028 w 2887397"/>
              <a:gd name="connsiteY23" fmla="*/ 1210072 h 2883933"/>
              <a:gd name="connsiteX24" fmla="*/ 1495028 w 2887397"/>
              <a:gd name="connsiteY24" fmla="*/ 1388996 h 2883933"/>
              <a:gd name="connsiteX25" fmla="*/ 1673953 w 2887397"/>
              <a:gd name="connsiteY25" fmla="*/ 1388996 h 2883933"/>
              <a:gd name="connsiteX26" fmla="*/ 1733748 w 2887397"/>
              <a:gd name="connsiteY26" fmla="*/ 1329201 h 2883933"/>
              <a:gd name="connsiteX27" fmla="*/ 2047677 w 2887397"/>
              <a:gd name="connsiteY27" fmla="*/ 1015272 h 2883933"/>
              <a:gd name="connsiteX28" fmla="*/ 2051513 w 2887397"/>
              <a:gd name="connsiteY28" fmla="*/ 1011436 h 2883933"/>
              <a:gd name="connsiteX29" fmla="*/ 2211388 w 2887397"/>
              <a:gd name="connsiteY29" fmla="*/ 1027046 h 2883933"/>
              <a:gd name="connsiteX30" fmla="*/ 2248297 w 2887397"/>
              <a:gd name="connsiteY30" fmla="*/ 1116476 h 2883933"/>
              <a:gd name="connsiteX31" fmla="*/ 2226998 w 2887397"/>
              <a:gd name="connsiteY31" fmla="*/ 1186987 h 2883933"/>
              <a:gd name="connsiteX32" fmla="*/ 2223162 w 2887397"/>
              <a:gd name="connsiteY32" fmla="*/ 1190824 h 2883933"/>
              <a:gd name="connsiteX33" fmla="*/ 1909167 w 2887397"/>
              <a:gd name="connsiteY33" fmla="*/ 1504686 h 2883933"/>
              <a:gd name="connsiteX34" fmla="*/ 1781043 w 2887397"/>
              <a:gd name="connsiteY34" fmla="*/ 1632810 h 2883933"/>
              <a:gd name="connsiteX35" fmla="*/ 1484445 w 2887397"/>
              <a:gd name="connsiteY35" fmla="*/ 1929408 h 2883933"/>
              <a:gd name="connsiteX36" fmla="*/ 1463278 w 2887397"/>
              <a:gd name="connsiteY36" fmla="*/ 1950574 h 2883933"/>
              <a:gd name="connsiteX37" fmla="*/ 1303470 w 2887397"/>
              <a:gd name="connsiteY37" fmla="*/ 1934898 h 2883933"/>
              <a:gd name="connsiteX38" fmla="*/ 1287793 w 2887397"/>
              <a:gd name="connsiteY38" fmla="*/ 1775090 h 2883933"/>
              <a:gd name="connsiteX39" fmla="*/ 1308960 w 2887397"/>
              <a:gd name="connsiteY39" fmla="*/ 1753923 h 2883933"/>
              <a:gd name="connsiteX40" fmla="*/ 1388996 w 2887397"/>
              <a:gd name="connsiteY40" fmla="*/ 1673887 h 2883933"/>
              <a:gd name="connsiteX41" fmla="*/ 1404607 w 2887397"/>
              <a:gd name="connsiteY41" fmla="*/ 1654903 h 2883933"/>
              <a:gd name="connsiteX42" fmla="*/ 1425906 w 2887397"/>
              <a:gd name="connsiteY42" fmla="*/ 1584391 h 2883933"/>
              <a:gd name="connsiteX43" fmla="*/ 1388996 w 2887397"/>
              <a:gd name="connsiteY43" fmla="*/ 1494962 h 2883933"/>
              <a:gd name="connsiteX44" fmla="*/ 1210072 w 2887397"/>
              <a:gd name="connsiteY44" fmla="*/ 1494962 h 2883933"/>
              <a:gd name="connsiteX45" fmla="*/ 36909 w 2887397"/>
              <a:gd name="connsiteY45" fmla="*/ 2668125 h 2883933"/>
              <a:gd name="connsiteX46" fmla="*/ 36909 w 2887397"/>
              <a:gd name="connsiteY46" fmla="*/ 2847049 h 2883933"/>
              <a:gd name="connsiteX47" fmla="*/ 215834 w 2887397"/>
              <a:gd name="connsiteY47" fmla="*/ 2847049 h 2883933"/>
              <a:gd name="connsiteX48" fmla="*/ 673034 w 2887397"/>
              <a:gd name="connsiteY48" fmla="*/ 2389849 h 2883933"/>
              <a:gd name="connsiteX49" fmla="*/ 990798 w 2887397"/>
              <a:gd name="connsiteY49" fmla="*/ 2072084 h 2883933"/>
              <a:gd name="connsiteX50" fmla="*/ 991195 w 2887397"/>
              <a:gd name="connsiteY50" fmla="*/ 2071688 h 2883933"/>
              <a:gd name="connsiteX51" fmla="*/ 991063 w 2887397"/>
              <a:gd name="connsiteY51" fmla="*/ 2071952 h 2883933"/>
              <a:gd name="connsiteX52" fmla="*/ 1150673 w 2887397"/>
              <a:gd name="connsiteY52" fmla="*/ 2087761 h 2883933"/>
              <a:gd name="connsiteX53" fmla="*/ 1187582 w 2887397"/>
              <a:gd name="connsiteY53" fmla="*/ 2177190 h 2883933"/>
              <a:gd name="connsiteX54" fmla="*/ 1166482 w 2887397"/>
              <a:gd name="connsiteY54" fmla="*/ 2247371 h 2883933"/>
              <a:gd name="connsiteX55" fmla="*/ 1166746 w 2887397"/>
              <a:gd name="connsiteY55" fmla="*/ 2247239 h 2883933"/>
              <a:gd name="connsiteX56" fmla="*/ 1166349 w 2887397"/>
              <a:gd name="connsiteY56" fmla="*/ 2247636 h 2883933"/>
              <a:gd name="connsiteX57" fmla="*/ 848585 w 2887397"/>
              <a:gd name="connsiteY57" fmla="*/ 2565400 h 2883933"/>
              <a:gd name="connsiteX58" fmla="*/ 752607 w 2887397"/>
              <a:gd name="connsiteY58" fmla="*/ 2661378 h 2883933"/>
              <a:gd name="connsiteX59" fmla="*/ 752607 w 2887397"/>
              <a:gd name="connsiteY59" fmla="*/ 2840302 h 2883933"/>
              <a:gd name="connsiteX60" fmla="*/ 931532 w 2887397"/>
              <a:gd name="connsiteY60" fmla="*/ 2840302 h 2883933"/>
              <a:gd name="connsiteX61" fmla="*/ 1325232 w 2887397"/>
              <a:gd name="connsiteY61" fmla="*/ 2446602 h 2883933"/>
              <a:gd name="connsiteX62" fmla="*/ 1365845 w 2887397"/>
              <a:gd name="connsiteY62" fmla="*/ 2405989 h 2883933"/>
              <a:gd name="connsiteX63" fmla="*/ 1498468 w 2887397"/>
              <a:gd name="connsiteY63" fmla="*/ 2435423 h 2883933"/>
              <a:gd name="connsiteX64" fmla="*/ 1535377 w 2887397"/>
              <a:gd name="connsiteY64" fmla="*/ 2524853 h 2883933"/>
              <a:gd name="connsiteX65" fmla="*/ 1527836 w 2887397"/>
              <a:gd name="connsiteY65" fmla="*/ 2568112 h 2883933"/>
              <a:gd name="connsiteX66" fmla="*/ 1487421 w 2887397"/>
              <a:gd name="connsiteY66" fmla="*/ 2608527 h 2883933"/>
              <a:gd name="connsiteX67" fmla="*/ 1438011 w 2887397"/>
              <a:gd name="connsiteY67" fmla="*/ 2657938 h 2883933"/>
              <a:gd name="connsiteX68" fmla="*/ 1408708 w 2887397"/>
              <a:gd name="connsiteY68" fmla="*/ 2704108 h 2883933"/>
              <a:gd name="connsiteX69" fmla="*/ 1438011 w 2887397"/>
              <a:gd name="connsiteY69" fmla="*/ 2836862 h 2883933"/>
              <a:gd name="connsiteX70" fmla="*/ 1616935 w 2887397"/>
              <a:gd name="connsiteY70" fmla="*/ 2836862 h 2883933"/>
              <a:gd name="connsiteX71" fmla="*/ 2293938 w 2887397"/>
              <a:gd name="connsiteY71" fmla="*/ 2159860 h 2883933"/>
              <a:gd name="connsiteX72" fmla="*/ 2330847 w 2887397"/>
              <a:gd name="connsiteY72" fmla="*/ 2070431 h 2883933"/>
              <a:gd name="connsiteX73" fmla="*/ 2293673 w 2887397"/>
              <a:gd name="connsiteY73" fmla="*/ 1980869 h 28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887397" h="2883933">
                <a:moveTo>
                  <a:pt x="2293673" y="1980869"/>
                </a:moveTo>
                <a:cubicBezTo>
                  <a:pt x="2255176" y="1942372"/>
                  <a:pt x="2197497" y="1934038"/>
                  <a:pt x="2150666" y="1955800"/>
                </a:cubicBezTo>
                <a:cubicBezTo>
                  <a:pt x="2137701" y="1961885"/>
                  <a:pt x="2125464" y="1970220"/>
                  <a:pt x="2114815" y="1980869"/>
                </a:cubicBezTo>
                <a:lnTo>
                  <a:pt x="1845866" y="2249818"/>
                </a:lnTo>
                <a:lnTo>
                  <a:pt x="1801548" y="2294136"/>
                </a:lnTo>
                <a:cubicBezTo>
                  <a:pt x="1756833" y="2310276"/>
                  <a:pt x="1704578" y="2300486"/>
                  <a:pt x="1668860" y="2264833"/>
                </a:cubicBezTo>
                <a:cubicBezTo>
                  <a:pt x="1633141" y="2229115"/>
                  <a:pt x="1623351" y="2176926"/>
                  <a:pt x="1639425" y="2132211"/>
                </a:cubicBezTo>
                <a:lnTo>
                  <a:pt x="1683941" y="2087695"/>
                </a:lnTo>
                <a:lnTo>
                  <a:pt x="2850489" y="921147"/>
                </a:lnTo>
                <a:cubicBezTo>
                  <a:pt x="2875095" y="896541"/>
                  <a:pt x="2887398" y="864195"/>
                  <a:pt x="2887398" y="831718"/>
                </a:cubicBezTo>
                <a:cubicBezTo>
                  <a:pt x="2887398" y="799306"/>
                  <a:pt x="2875029" y="766829"/>
                  <a:pt x="2850489" y="742289"/>
                </a:cubicBezTo>
                <a:cubicBezTo>
                  <a:pt x="2807163" y="698963"/>
                  <a:pt x="2739694" y="693804"/>
                  <a:pt x="2690614" y="726678"/>
                </a:cubicBezTo>
                <a:cubicBezTo>
                  <a:pt x="2683867" y="731176"/>
                  <a:pt x="2677517" y="736335"/>
                  <a:pt x="2671630" y="742289"/>
                </a:cubicBezTo>
                <a:lnTo>
                  <a:pt x="2540860" y="872993"/>
                </a:lnTo>
                <a:lnTo>
                  <a:pt x="2533584" y="880269"/>
                </a:lnTo>
                <a:cubicBezTo>
                  <a:pt x="2484504" y="913077"/>
                  <a:pt x="2416969" y="907852"/>
                  <a:pt x="2373776" y="864592"/>
                </a:cubicBezTo>
                <a:cubicBezTo>
                  <a:pt x="2330516" y="821333"/>
                  <a:pt x="2325291" y="753864"/>
                  <a:pt x="2358099" y="704784"/>
                </a:cubicBezTo>
                <a:lnTo>
                  <a:pt x="2365375" y="697508"/>
                </a:lnTo>
                <a:lnTo>
                  <a:pt x="2675864" y="387019"/>
                </a:lnTo>
                <a:lnTo>
                  <a:pt x="2847049" y="215834"/>
                </a:lnTo>
                <a:cubicBezTo>
                  <a:pt x="2871655" y="191228"/>
                  <a:pt x="2883959" y="158750"/>
                  <a:pt x="2883959" y="126339"/>
                </a:cubicBezTo>
                <a:cubicBezTo>
                  <a:pt x="2883959" y="93927"/>
                  <a:pt x="2871655" y="61516"/>
                  <a:pt x="2847049" y="36909"/>
                </a:cubicBezTo>
                <a:cubicBezTo>
                  <a:pt x="2797837" y="-12303"/>
                  <a:pt x="2717337" y="-12303"/>
                  <a:pt x="2668124" y="36909"/>
                </a:cubicBezTo>
                <a:lnTo>
                  <a:pt x="1495028" y="1210072"/>
                </a:lnTo>
                <a:cubicBezTo>
                  <a:pt x="1445816" y="1259284"/>
                  <a:pt x="1445816" y="1339784"/>
                  <a:pt x="1495028" y="1388996"/>
                </a:cubicBezTo>
                <a:cubicBezTo>
                  <a:pt x="1544175" y="1438143"/>
                  <a:pt x="1624740" y="1438209"/>
                  <a:pt x="1673953" y="1388996"/>
                </a:cubicBezTo>
                <a:lnTo>
                  <a:pt x="1733748" y="1329201"/>
                </a:lnTo>
                <a:lnTo>
                  <a:pt x="2047677" y="1015272"/>
                </a:lnTo>
                <a:lnTo>
                  <a:pt x="2051513" y="1011436"/>
                </a:lnTo>
                <a:cubicBezTo>
                  <a:pt x="2100593" y="978495"/>
                  <a:pt x="2168128" y="983721"/>
                  <a:pt x="2211388" y="1027046"/>
                </a:cubicBezTo>
                <a:cubicBezTo>
                  <a:pt x="2235994" y="1051653"/>
                  <a:pt x="2248297" y="1083998"/>
                  <a:pt x="2248297" y="1116476"/>
                </a:cubicBezTo>
                <a:cubicBezTo>
                  <a:pt x="2248297" y="1141082"/>
                  <a:pt x="2241153" y="1165754"/>
                  <a:pt x="2226998" y="1186987"/>
                </a:cubicBezTo>
                <a:lnTo>
                  <a:pt x="2223162" y="1190824"/>
                </a:lnTo>
                <a:lnTo>
                  <a:pt x="1909167" y="1504686"/>
                </a:lnTo>
                <a:lnTo>
                  <a:pt x="1781043" y="1632810"/>
                </a:lnTo>
                <a:lnTo>
                  <a:pt x="1484445" y="1929408"/>
                </a:lnTo>
                <a:lnTo>
                  <a:pt x="1463278" y="1950574"/>
                </a:lnTo>
                <a:cubicBezTo>
                  <a:pt x="1414198" y="1983383"/>
                  <a:pt x="1346663" y="1978157"/>
                  <a:pt x="1303470" y="1934898"/>
                </a:cubicBezTo>
                <a:cubicBezTo>
                  <a:pt x="1260210" y="1891639"/>
                  <a:pt x="1254985" y="1824170"/>
                  <a:pt x="1287793" y="1775090"/>
                </a:cubicBezTo>
                <a:lnTo>
                  <a:pt x="1308960" y="1753923"/>
                </a:lnTo>
                <a:lnTo>
                  <a:pt x="1388996" y="1673887"/>
                </a:lnTo>
                <a:cubicBezTo>
                  <a:pt x="1394950" y="1667933"/>
                  <a:pt x="1400109" y="1661583"/>
                  <a:pt x="1404607" y="1654903"/>
                </a:cubicBezTo>
                <a:cubicBezTo>
                  <a:pt x="1418828" y="1633670"/>
                  <a:pt x="1425906" y="1609064"/>
                  <a:pt x="1425906" y="1584391"/>
                </a:cubicBezTo>
                <a:cubicBezTo>
                  <a:pt x="1425839" y="1551980"/>
                  <a:pt x="1413602" y="1519568"/>
                  <a:pt x="1388996" y="1494962"/>
                </a:cubicBezTo>
                <a:cubicBezTo>
                  <a:pt x="1339784" y="1445749"/>
                  <a:pt x="1259284" y="1445749"/>
                  <a:pt x="1210072" y="1494962"/>
                </a:cubicBezTo>
                <a:lnTo>
                  <a:pt x="36909" y="2668125"/>
                </a:lnTo>
                <a:cubicBezTo>
                  <a:pt x="-12303" y="2717337"/>
                  <a:pt x="-12303" y="2797836"/>
                  <a:pt x="36909" y="2847049"/>
                </a:cubicBezTo>
                <a:cubicBezTo>
                  <a:pt x="86056" y="2896195"/>
                  <a:pt x="166621" y="2896262"/>
                  <a:pt x="215834" y="2847049"/>
                </a:cubicBezTo>
                <a:lnTo>
                  <a:pt x="673034" y="2389849"/>
                </a:lnTo>
                <a:lnTo>
                  <a:pt x="990798" y="2072084"/>
                </a:lnTo>
                <a:lnTo>
                  <a:pt x="991195" y="2071688"/>
                </a:lnTo>
                <a:cubicBezTo>
                  <a:pt x="991129" y="2071754"/>
                  <a:pt x="991063" y="2071820"/>
                  <a:pt x="991063" y="2071952"/>
                </a:cubicBezTo>
                <a:cubicBezTo>
                  <a:pt x="1040143" y="2039210"/>
                  <a:pt x="1107480" y="2044502"/>
                  <a:pt x="1150673" y="2087761"/>
                </a:cubicBezTo>
                <a:cubicBezTo>
                  <a:pt x="1175279" y="2112367"/>
                  <a:pt x="1187516" y="2144779"/>
                  <a:pt x="1187582" y="2177190"/>
                </a:cubicBezTo>
                <a:cubicBezTo>
                  <a:pt x="1187582" y="2201730"/>
                  <a:pt x="1180571" y="2226271"/>
                  <a:pt x="1166482" y="2247371"/>
                </a:cubicBezTo>
                <a:cubicBezTo>
                  <a:pt x="1166614" y="2247305"/>
                  <a:pt x="1166680" y="2247239"/>
                  <a:pt x="1166746" y="2247239"/>
                </a:cubicBezTo>
                <a:lnTo>
                  <a:pt x="1166349" y="2247636"/>
                </a:lnTo>
                <a:lnTo>
                  <a:pt x="848585" y="2565400"/>
                </a:lnTo>
                <a:lnTo>
                  <a:pt x="752607" y="2661378"/>
                </a:lnTo>
                <a:cubicBezTo>
                  <a:pt x="703395" y="2710590"/>
                  <a:pt x="703395" y="2791090"/>
                  <a:pt x="752607" y="2840302"/>
                </a:cubicBezTo>
                <a:cubicBezTo>
                  <a:pt x="801820" y="2889515"/>
                  <a:pt x="882319" y="2889515"/>
                  <a:pt x="931532" y="2840302"/>
                </a:cubicBezTo>
                <a:lnTo>
                  <a:pt x="1325232" y="2446602"/>
                </a:lnTo>
                <a:lnTo>
                  <a:pt x="1365845" y="2405989"/>
                </a:lnTo>
                <a:cubicBezTo>
                  <a:pt x="1410560" y="2389915"/>
                  <a:pt x="1462749" y="2399705"/>
                  <a:pt x="1498468" y="2435423"/>
                </a:cubicBezTo>
                <a:cubicBezTo>
                  <a:pt x="1523074" y="2460030"/>
                  <a:pt x="1535311" y="2492441"/>
                  <a:pt x="1535377" y="2524853"/>
                </a:cubicBezTo>
                <a:cubicBezTo>
                  <a:pt x="1535377" y="2539537"/>
                  <a:pt x="1532797" y="2554155"/>
                  <a:pt x="1527836" y="2568112"/>
                </a:cubicBezTo>
                <a:lnTo>
                  <a:pt x="1487421" y="2608527"/>
                </a:lnTo>
                <a:lnTo>
                  <a:pt x="1438011" y="2657938"/>
                </a:lnTo>
                <a:cubicBezTo>
                  <a:pt x="1424517" y="2671432"/>
                  <a:pt x="1414727" y="2687175"/>
                  <a:pt x="1408708" y="2704108"/>
                </a:cubicBezTo>
                <a:cubicBezTo>
                  <a:pt x="1392502" y="2748889"/>
                  <a:pt x="1402292" y="2801144"/>
                  <a:pt x="1438011" y="2836862"/>
                </a:cubicBezTo>
                <a:cubicBezTo>
                  <a:pt x="1487223" y="2886075"/>
                  <a:pt x="1567722" y="2886075"/>
                  <a:pt x="1616935" y="2836862"/>
                </a:cubicBezTo>
                <a:lnTo>
                  <a:pt x="2293938" y="2159860"/>
                </a:lnTo>
                <a:cubicBezTo>
                  <a:pt x="2318544" y="2135254"/>
                  <a:pt x="2330847" y="2102776"/>
                  <a:pt x="2330847" y="2070431"/>
                </a:cubicBezTo>
                <a:cubicBezTo>
                  <a:pt x="2330582" y="2037887"/>
                  <a:pt x="2318279" y="2005476"/>
                  <a:pt x="2293673" y="1980869"/>
                </a:cubicBezTo>
                <a:close/>
              </a:path>
            </a:pathLst>
          </a:custGeom>
          <a:gradFill flip="none" rotWithShape="1">
            <a:gsLst>
              <a:gs pos="0">
                <a:schemeClr val="accent1"/>
              </a:gs>
              <a:gs pos="78000">
                <a:schemeClr val="accent2"/>
              </a:gs>
            </a:gsLst>
            <a:lin ang="8100000" scaled="1"/>
            <a:tileRect/>
          </a:gradFill>
          <a:ln w="661" cap="flat">
            <a:noFill/>
            <a:prstDash val="solid"/>
            <a:miter/>
          </a:ln>
        </p:spPr>
        <p:txBody>
          <a:bodyPr rtlCol="0" anchor="ctr"/>
          <a:lstStyle/>
          <a:p>
            <a:endParaRPr lang="en-PK"/>
          </a:p>
        </p:txBody>
      </p:sp>
      <p:sp>
        <p:nvSpPr>
          <p:cNvPr id="72" name="Freeform 71">
            <a:extLst>
              <a:ext uri="{FF2B5EF4-FFF2-40B4-BE49-F238E27FC236}">
                <a16:creationId xmlns:a16="http://schemas.microsoft.com/office/drawing/2014/main" id="{1D32BE80-6A56-7F28-7EAF-8C691A3E5250}"/>
              </a:ext>
            </a:extLst>
          </p:cNvPr>
          <p:cNvSpPr/>
          <p:nvPr/>
        </p:nvSpPr>
        <p:spPr>
          <a:xfrm>
            <a:off x="7163889" y="1702783"/>
            <a:ext cx="805127" cy="805127"/>
          </a:xfrm>
          <a:custGeom>
            <a:avLst/>
            <a:gdLst>
              <a:gd name="connsiteX0" fmla="*/ 768218 w 805127"/>
              <a:gd name="connsiteY0" fmla="*/ 36909 h 805127"/>
              <a:gd name="connsiteX1" fmla="*/ 768218 w 805127"/>
              <a:gd name="connsiteY1" fmla="*/ 36909 h 805127"/>
              <a:gd name="connsiteX2" fmla="*/ 589359 w 805127"/>
              <a:gd name="connsiteY2" fmla="*/ 36909 h 805127"/>
              <a:gd name="connsiteX3" fmla="*/ 36909 w 805127"/>
              <a:gd name="connsiteY3" fmla="*/ 589359 h 805127"/>
              <a:gd name="connsiteX4" fmla="*/ 36909 w 805127"/>
              <a:gd name="connsiteY4" fmla="*/ 768218 h 805127"/>
              <a:gd name="connsiteX5" fmla="*/ 36909 w 805127"/>
              <a:gd name="connsiteY5" fmla="*/ 768218 h 805127"/>
              <a:gd name="connsiteX6" fmla="*/ 215768 w 805127"/>
              <a:gd name="connsiteY6" fmla="*/ 768218 h 805127"/>
              <a:gd name="connsiteX7" fmla="*/ 768218 w 805127"/>
              <a:gd name="connsiteY7" fmla="*/ 215768 h 805127"/>
              <a:gd name="connsiteX8" fmla="*/ 768218 w 805127"/>
              <a:gd name="connsiteY8" fmla="*/ 36909 h 80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127" h="805127">
                <a:moveTo>
                  <a:pt x="768218" y="36909"/>
                </a:moveTo>
                <a:lnTo>
                  <a:pt x="768218" y="36909"/>
                </a:lnTo>
                <a:cubicBezTo>
                  <a:pt x="719005" y="-12303"/>
                  <a:pt x="638506" y="-12303"/>
                  <a:pt x="589359" y="36909"/>
                </a:cubicBezTo>
                <a:lnTo>
                  <a:pt x="36909" y="589359"/>
                </a:lnTo>
                <a:cubicBezTo>
                  <a:pt x="-12303" y="638572"/>
                  <a:pt x="-12303" y="719071"/>
                  <a:pt x="36909" y="768218"/>
                </a:cubicBezTo>
                <a:lnTo>
                  <a:pt x="36909" y="768218"/>
                </a:lnTo>
                <a:cubicBezTo>
                  <a:pt x="86122" y="817430"/>
                  <a:pt x="166621" y="817430"/>
                  <a:pt x="215768" y="768218"/>
                </a:cubicBezTo>
                <a:lnTo>
                  <a:pt x="768218" y="215768"/>
                </a:lnTo>
                <a:cubicBezTo>
                  <a:pt x="817430" y="166621"/>
                  <a:pt x="817430" y="86122"/>
                  <a:pt x="768218" y="36909"/>
                </a:cubicBezTo>
                <a:close/>
              </a:path>
            </a:pathLst>
          </a:custGeom>
          <a:solidFill>
            <a:schemeClr val="bg1"/>
          </a:solidFill>
          <a:ln w="661" cap="flat">
            <a:noFill/>
            <a:prstDash val="solid"/>
            <a:miter/>
          </a:ln>
        </p:spPr>
        <p:txBody>
          <a:bodyPr rtlCol="0" anchor="ctr"/>
          <a:lstStyle/>
          <a:p>
            <a:endParaRPr lang="en-PK"/>
          </a:p>
        </p:txBody>
      </p:sp>
      <p:sp>
        <p:nvSpPr>
          <p:cNvPr id="73" name="Freeform 72">
            <a:extLst>
              <a:ext uri="{FF2B5EF4-FFF2-40B4-BE49-F238E27FC236}">
                <a16:creationId xmlns:a16="http://schemas.microsoft.com/office/drawing/2014/main" id="{D7A2ABE4-2EA3-56AB-7893-F5ACAA175FD3}"/>
              </a:ext>
            </a:extLst>
          </p:cNvPr>
          <p:cNvSpPr/>
          <p:nvPr/>
        </p:nvSpPr>
        <p:spPr>
          <a:xfrm>
            <a:off x="5220928" y="1231840"/>
            <a:ext cx="535781" cy="535781"/>
          </a:xfrm>
          <a:custGeom>
            <a:avLst/>
            <a:gdLst>
              <a:gd name="connsiteX0" fmla="*/ 498872 w 535781"/>
              <a:gd name="connsiteY0" fmla="*/ 36909 h 535781"/>
              <a:gd name="connsiteX1" fmla="*/ 498872 w 535781"/>
              <a:gd name="connsiteY1" fmla="*/ 36909 h 535781"/>
              <a:gd name="connsiteX2" fmla="*/ 320014 w 535781"/>
              <a:gd name="connsiteY2" fmla="*/ 36909 h 535781"/>
              <a:gd name="connsiteX3" fmla="*/ 36909 w 535781"/>
              <a:gd name="connsiteY3" fmla="*/ 320014 h 535781"/>
              <a:gd name="connsiteX4" fmla="*/ 36909 w 535781"/>
              <a:gd name="connsiteY4" fmla="*/ 498872 h 535781"/>
              <a:gd name="connsiteX5" fmla="*/ 36909 w 535781"/>
              <a:gd name="connsiteY5" fmla="*/ 498872 h 535781"/>
              <a:gd name="connsiteX6" fmla="*/ 215768 w 535781"/>
              <a:gd name="connsiteY6" fmla="*/ 498872 h 535781"/>
              <a:gd name="connsiteX7" fmla="*/ 498872 w 535781"/>
              <a:gd name="connsiteY7" fmla="*/ 215768 h 535781"/>
              <a:gd name="connsiteX8" fmla="*/ 498872 w 535781"/>
              <a:gd name="connsiteY8" fmla="*/ 36909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1" h="535781">
                <a:moveTo>
                  <a:pt x="498872" y="36909"/>
                </a:moveTo>
                <a:lnTo>
                  <a:pt x="498872" y="36909"/>
                </a:lnTo>
                <a:cubicBezTo>
                  <a:pt x="449659" y="-12303"/>
                  <a:pt x="369160" y="-12303"/>
                  <a:pt x="320014" y="36909"/>
                </a:cubicBezTo>
                <a:lnTo>
                  <a:pt x="36909" y="320014"/>
                </a:lnTo>
                <a:cubicBezTo>
                  <a:pt x="-12303" y="369226"/>
                  <a:pt x="-12303" y="449726"/>
                  <a:pt x="36909" y="498872"/>
                </a:cubicBezTo>
                <a:lnTo>
                  <a:pt x="36909" y="498872"/>
                </a:lnTo>
                <a:cubicBezTo>
                  <a:pt x="86122" y="548084"/>
                  <a:pt x="166621" y="548084"/>
                  <a:pt x="215768" y="498872"/>
                </a:cubicBezTo>
                <a:lnTo>
                  <a:pt x="498872" y="215768"/>
                </a:lnTo>
                <a:cubicBezTo>
                  <a:pt x="548084" y="166555"/>
                  <a:pt x="548084" y="86056"/>
                  <a:pt x="498872" y="36909"/>
                </a:cubicBezTo>
                <a:close/>
              </a:path>
            </a:pathLst>
          </a:custGeom>
          <a:solidFill>
            <a:srgbClr val="0070C0"/>
          </a:solidFill>
          <a:ln w="661" cap="flat">
            <a:noFill/>
            <a:prstDash val="solid"/>
            <a:miter/>
          </a:ln>
        </p:spPr>
        <p:txBody>
          <a:bodyPr rtlCol="0" anchor="ctr"/>
          <a:lstStyle/>
          <a:p>
            <a:endParaRPr lang="en-PK"/>
          </a:p>
        </p:txBody>
      </p:sp>
      <p:sp>
        <p:nvSpPr>
          <p:cNvPr id="74" name="Freeform 73">
            <a:extLst>
              <a:ext uri="{FF2B5EF4-FFF2-40B4-BE49-F238E27FC236}">
                <a16:creationId xmlns:a16="http://schemas.microsoft.com/office/drawing/2014/main" id="{B723F824-4159-5B03-0B3E-9273B0B65DCB}"/>
              </a:ext>
            </a:extLst>
          </p:cNvPr>
          <p:cNvSpPr/>
          <p:nvPr/>
        </p:nvSpPr>
        <p:spPr>
          <a:xfrm>
            <a:off x="7428406" y="1028294"/>
            <a:ext cx="535781" cy="535781"/>
          </a:xfrm>
          <a:custGeom>
            <a:avLst/>
            <a:gdLst>
              <a:gd name="connsiteX0" fmla="*/ 36909 w 535781"/>
              <a:gd name="connsiteY0" fmla="*/ 498872 h 535781"/>
              <a:gd name="connsiteX1" fmla="*/ 36909 w 535781"/>
              <a:gd name="connsiteY1" fmla="*/ 498872 h 535781"/>
              <a:gd name="connsiteX2" fmla="*/ 215768 w 535781"/>
              <a:gd name="connsiteY2" fmla="*/ 498872 h 535781"/>
              <a:gd name="connsiteX3" fmla="*/ 498872 w 535781"/>
              <a:gd name="connsiteY3" fmla="*/ 215768 h 535781"/>
              <a:gd name="connsiteX4" fmla="*/ 498872 w 535781"/>
              <a:gd name="connsiteY4" fmla="*/ 36909 h 535781"/>
              <a:gd name="connsiteX5" fmla="*/ 498872 w 535781"/>
              <a:gd name="connsiteY5" fmla="*/ 36909 h 535781"/>
              <a:gd name="connsiteX6" fmla="*/ 320014 w 535781"/>
              <a:gd name="connsiteY6" fmla="*/ 36909 h 535781"/>
              <a:gd name="connsiteX7" fmla="*/ 36909 w 535781"/>
              <a:gd name="connsiteY7" fmla="*/ 320014 h 535781"/>
              <a:gd name="connsiteX8" fmla="*/ 36909 w 535781"/>
              <a:gd name="connsiteY8" fmla="*/ 498872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1" h="535781">
                <a:moveTo>
                  <a:pt x="36909" y="498872"/>
                </a:moveTo>
                <a:lnTo>
                  <a:pt x="36909" y="498872"/>
                </a:lnTo>
                <a:cubicBezTo>
                  <a:pt x="86122" y="548084"/>
                  <a:pt x="166621" y="548084"/>
                  <a:pt x="215768" y="498872"/>
                </a:cubicBezTo>
                <a:lnTo>
                  <a:pt x="498872" y="215768"/>
                </a:lnTo>
                <a:cubicBezTo>
                  <a:pt x="548084" y="166555"/>
                  <a:pt x="548084" y="86056"/>
                  <a:pt x="498872" y="36909"/>
                </a:cubicBezTo>
                <a:lnTo>
                  <a:pt x="498872" y="36909"/>
                </a:lnTo>
                <a:cubicBezTo>
                  <a:pt x="449659" y="-12303"/>
                  <a:pt x="369160" y="-12303"/>
                  <a:pt x="320014" y="36909"/>
                </a:cubicBezTo>
                <a:lnTo>
                  <a:pt x="36909" y="320014"/>
                </a:lnTo>
                <a:cubicBezTo>
                  <a:pt x="-12303" y="369160"/>
                  <a:pt x="-12303" y="449659"/>
                  <a:pt x="36909" y="498872"/>
                </a:cubicBezTo>
                <a:close/>
              </a:path>
            </a:pathLst>
          </a:custGeom>
          <a:solidFill>
            <a:schemeClr val="bg1"/>
          </a:solidFill>
          <a:ln w="661" cap="flat">
            <a:noFill/>
            <a:prstDash val="solid"/>
            <a:miter/>
          </a:ln>
        </p:spPr>
        <p:txBody>
          <a:bodyPr rtlCol="0" anchor="ctr"/>
          <a:lstStyle/>
          <a:p>
            <a:endParaRPr lang="en-PK"/>
          </a:p>
        </p:txBody>
      </p:sp>
      <p:sp>
        <p:nvSpPr>
          <p:cNvPr id="2" name="TextBox 1">
            <a:extLst>
              <a:ext uri="{FF2B5EF4-FFF2-40B4-BE49-F238E27FC236}">
                <a16:creationId xmlns:a16="http://schemas.microsoft.com/office/drawing/2014/main" id="{DE1B6FBB-4B3A-7CCE-BBE4-3A23DDCB5040}"/>
              </a:ext>
            </a:extLst>
          </p:cNvPr>
          <p:cNvSpPr txBox="1"/>
          <p:nvPr/>
        </p:nvSpPr>
        <p:spPr>
          <a:xfrm>
            <a:off x="825127" y="5364952"/>
            <a:ext cx="5207743" cy="1323439"/>
          </a:xfrm>
          <a:prstGeom prst="rect">
            <a:avLst/>
          </a:prstGeom>
          <a:noFill/>
        </p:spPr>
        <p:txBody>
          <a:bodyPr wrap="square" rtlCol="0">
            <a:spAutoFit/>
          </a:bodyPr>
          <a:lstStyle/>
          <a:p>
            <a:pPr algn="ctr"/>
            <a:r>
              <a:rPr lang="en-US" sz="8000" b="1" spc="600" dirty="0">
                <a:solidFill>
                  <a:schemeClr val="accent2">
                    <a:lumMod val="50000"/>
                  </a:schemeClr>
                </a:solidFill>
                <a:latin typeface="BigNoodleTitling" panose="02000708030402040100" pitchFamily="2" charset="77"/>
              </a:rPr>
              <a:t>Thank You</a:t>
            </a:r>
          </a:p>
        </p:txBody>
      </p:sp>
    </p:spTree>
    <p:extLst>
      <p:ext uri="{BB962C8B-B14F-4D97-AF65-F5344CB8AC3E}">
        <p14:creationId xmlns:p14="http://schemas.microsoft.com/office/powerpoint/2010/main" val="203690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12" name="TextBox 22"/>
          <p:cNvSpPr txBox="1">
            <a:spLocks noChangeArrowheads="1"/>
          </p:cNvSpPr>
          <p:nvPr/>
        </p:nvSpPr>
        <p:spPr bwMode="auto">
          <a:xfrm>
            <a:off x="478472" y="1615583"/>
            <a:ext cx="6203682"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d-ID" sz="2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Developing and delivering innovative solutions drives me. My long-term goals are set on providing opportunities that impact all minorities.</a:t>
            </a:r>
          </a:p>
        </p:txBody>
      </p:sp>
      <p:sp>
        <p:nvSpPr>
          <p:cNvPr id="13" name="Rectangle 12"/>
          <p:cNvSpPr/>
          <p:nvPr/>
        </p:nvSpPr>
        <p:spPr>
          <a:xfrm>
            <a:off x="0" y="1615583"/>
            <a:ext cx="260493" cy="1758951"/>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dirty="0">
              <a:solidFill>
                <a:schemeClr val="tx1"/>
              </a:solidFill>
            </a:endParaRPr>
          </a:p>
        </p:txBody>
      </p:sp>
      <p:grpSp>
        <p:nvGrpSpPr>
          <p:cNvPr id="14" name="Group 4"/>
          <p:cNvGrpSpPr>
            <a:grpSpLocks noChangeAspect="1"/>
          </p:cNvGrpSpPr>
          <p:nvPr/>
        </p:nvGrpSpPr>
        <p:grpSpPr bwMode="auto">
          <a:xfrm>
            <a:off x="645877" y="4159836"/>
            <a:ext cx="635360" cy="731916"/>
            <a:chOff x="3306" y="1545"/>
            <a:chExt cx="1066" cy="1228"/>
          </a:xfrm>
        </p:grpSpPr>
        <p:sp>
          <p:nvSpPr>
            <p:cNvPr id="24" name="Freeform 5"/>
            <p:cNvSpPr>
              <a:spLocks/>
            </p:cNvSpPr>
            <p:nvPr/>
          </p:nvSpPr>
          <p:spPr bwMode="auto">
            <a:xfrm>
              <a:off x="3337" y="1580"/>
              <a:ext cx="1004" cy="1160"/>
            </a:xfrm>
            <a:custGeom>
              <a:avLst/>
              <a:gdLst>
                <a:gd name="T0" fmla="*/ 0 w 1004"/>
                <a:gd name="T1" fmla="*/ 290 h 1160"/>
                <a:gd name="T2" fmla="*/ 502 w 1004"/>
                <a:gd name="T3" fmla="*/ 0 h 1160"/>
                <a:gd name="T4" fmla="*/ 1004 w 1004"/>
                <a:gd name="T5" fmla="*/ 290 h 1160"/>
                <a:gd name="T6" fmla="*/ 1004 w 1004"/>
                <a:gd name="T7" fmla="*/ 870 h 1160"/>
                <a:gd name="T8" fmla="*/ 502 w 1004"/>
                <a:gd name="T9" fmla="*/ 1160 h 1160"/>
                <a:gd name="T10" fmla="*/ 0 w 1004"/>
                <a:gd name="T11" fmla="*/ 870 h 1160"/>
                <a:gd name="T12" fmla="*/ 0 w 1004"/>
                <a:gd name="T13" fmla="*/ 290 h 1160"/>
              </a:gdLst>
              <a:ahLst/>
              <a:cxnLst>
                <a:cxn ang="0">
                  <a:pos x="T0" y="T1"/>
                </a:cxn>
                <a:cxn ang="0">
                  <a:pos x="T2" y="T3"/>
                </a:cxn>
                <a:cxn ang="0">
                  <a:pos x="T4" y="T5"/>
                </a:cxn>
                <a:cxn ang="0">
                  <a:pos x="T6" y="T7"/>
                </a:cxn>
                <a:cxn ang="0">
                  <a:pos x="T8" y="T9"/>
                </a:cxn>
                <a:cxn ang="0">
                  <a:pos x="T10" y="T11"/>
                </a:cxn>
                <a:cxn ang="0">
                  <a:pos x="T12" y="T13"/>
                </a:cxn>
              </a:cxnLst>
              <a:rect l="0" t="0" r="r" b="b"/>
              <a:pathLst>
                <a:path w="1004" h="1160">
                  <a:moveTo>
                    <a:pt x="0" y="290"/>
                  </a:moveTo>
                  <a:lnTo>
                    <a:pt x="502" y="0"/>
                  </a:lnTo>
                  <a:lnTo>
                    <a:pt x="1004" y="290"/>
                  </a:lnTo>
                  <a:lnTo>
                    <a:pt x="1004" y="870"/>
                  </a:lnTo>
                  <a:lnTo>
                    <a:pt x="502" y="1160"/>
                  </a:lnTo>
                  <a:lnTo>
                    <a:pt x="0" y="870"/>
                  </a:lnTo>
                  <a:lnTo>
                    <a:pt x="0" y="29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25" name="Freeform 6"/>
            <p:cNvSpPr>
              <a:spLocks/>
            </p:cNvSpPr>
            <p:nvPr/>
          </p:nvSpPr>
          <p:spPr bwMode="auto">
            <a:xfrm>
              <a:off x="3306" y="1545"/>
              <a:ext cx="1066" cy="1228"/>
            </a:xfrm>
            <a:custGeom>
              <a:avLst/>
              <a:gdLst>
                <a:gd name="T0" fmla="*/ 0 w 1066"/>
                <a:gd name="T1" fmla="*/ 306 h 1228"/>
                <a:gd name="T2" fmla="*/ 533 w 1066"/>
                <a:gd name="T3" fmla="*/ 0 h 1228"/>
                <a:gd name="T4" fmla="*/ 1066 w 1066"/>
                <a:gd name="T5" fmla="*/ 306 h 1228"/>
                <a:gd name="T6" fmla="*/ 1066 w 1066"/>
                <a:gd name="T7" fmla="*/ 921 h 1228"/>
                <a:gd name="T8" fmla="*/ 533 w 1066"/>
                <a:gd name="T9" fmla="*/ 1228 h 1228"/>
                <a:gd name="T10" fmla="*/ 0 w 1066"/>
                <a:gd name="T11" fmla="*/ 921 h 1228"/>
                <a:gd name="T12" fmla="*/ 0 w 1066"/>
                <a:gd name="T13" fmla="*/ 306 h 1228"/>
              </a:gdLst>
              <a:ahLst/>
              <a:cxnLst>
                <a:cxn ang="0">
                  <a:pos x="T0" y="T1"/>
                </a:cxn>
                <a:cxn ang="0">
                  <a:pos x="T2" y="T3"/>
                </a:cxn>
                <a:cxn ang="0">
                  <a:pos x="T4" y="T5"/>
                </a:cxn>
                <a:cxn ang="0">
                  <a:pos x="T6" y="T7"/>
                </a:cxn>
                <a:cxn ang="0">
                  <a:pos x="T8" y="T9"/>
                </a:cxn>
                <a:cxn ang="0">
                  <a:pos x="T10" y="T11"/>
                </a:cxn>
                <a:cxn ang="0">
                  <a:pos x="T12" y="T13"/>
                </a:cxn>
              </a:cxnLst>
              <a:rect l="0" t="0" r="r" b="b"/>
              <a:pathLst>
                <a:path w="1066" h="1228">
                  <a:moveTo>
                    <a:pt x="0" y="306"/>
                  </a:moveTo>
                  <a:lnTo>
                    <a:pt x="533" y="0"/>
                  </a:lnTo>
                  <a:lnTo>
                    <a:pt x="1066" y="306"/>
                  </a:lnTo>
                  <a:lnTo>
                    <a:pt x="1066" y="921"/>
                  </a:lnTo>
                  <a:lnTo>
                    <a:pt x="533" y="1228"/>
                  </a:lnTo>
                  <a:lnTo>
                    <a:pt x="0" y="921"/>
                  </a:lnTo>
                  <a:lnTo>
                    <a:pt x="0" y="306"/>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grpSp>
      <p:sp>
        <p:nvSpPr>
          <p:cNvPr id="26" name="TextBox 25"/>
          <p:cNvSpPr txBox="1"/>
          <p:nvPr/>
        </p:nvSpPr>
        <p:spPr>
          <a:xfrm>
            <a:off x="1404393" y="4233406"/>
            <a:ext cx="2014991" cy="584775"/>
          </a:xfrm>
          <a:prstGeom prst="rect">
            <a:avLst/>
          </a:prstGeom>
          <a:noFill/>
        </p:spPr>
        <p:txBody>
          <a:bodyPr wrap="square" rtlCol="0">
            <a:spAutoFit/>
          </a:bodyPr>
          <a:lstStyle/>
          <a:p>
            <a:r>
              <a:rPr lang="id-ID" sz="1600" dirty="0">
                <a:solidFill>
                  <a:schemeClr val="bg1"/>
                </a:solidFill>
                <a:latin typeface="Times New Roman" panose="02020603050405020304" pitchFamily="18" charset="0"/>
                <a:cs typeface="Times New Roman" panose="02020603050405020304" pitchFamily="18" charset="0"/>
              </a:rPr>
              <a:t>THE MARKETING STRATEGY</a:t>
            </a:r>
          </a:p>
        </p:txBody>
      </p:sp>
      <p:sp>
        <p:nvSpPr>
          <p:cNvPr id="27" name="Text Placeholder 6"/>
          <p:cNvSpPr txBox="1">
            <a:spLocks/>
          </p:cNvSpPr>
          <p:nvPr/>
        </p:nvSpPr>
        <p:spPr bwMode="auto">
          <a:xfrm>
            <a:off x="645877" y="8768661"/>
            <a:ext cx="60137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defRPr sz="1400">
                <a:solidFill>
                  <a:schemeClr val="tx1">
                    <a:lumMod val="85000"/>
                    <a:lumOff val="15000"/>
                  </a:schemeClr>
                </a:solidFill>
                <a:latin typeface=""/>
                <a:cs typeface="Times New Roman" panose="02020603050405020304" pitchFamily="18"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n-US" altLang="id-ID" dirty="0">
                <a:solidFill>
                  <a:schemeClr val="bg1"/>
                </a:solidFill>
              </a:rPr>
              <a:t>Founder &amp; CEO, ACHIEVEMOR</a:t>
            </a:r>
          </a:p>
        </p:txBody>
      </p:sp>
      <p:pic>
        <p:nvPicPr>
          <p:cNvPr id="4" name="Picture Placeholder 3">
            <a:extLst>
              <a:ext uri="{FF2B5EF4-FFF2-40B4-BE49-F238E27FC236}">
                <a16:creationId xmlns:a16="http://schemas.microsoft.com/office/drawing/2014/main" id="{FDD93ACB-2A8C-BADA-FA74-BDF113B76C2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620" r="6620"/>
          <a:stretch>
            <a:fillRect/>
          </a:stretch>
        </p:blipFill>
        <p:spPr>
          <a:xfrm>
            <a:off x="0" y="3730625"/>
            <a:ext cx="6858000" cy="4356100"/>
          </a:xfrm>
        </p:spPr>
      </p:pic>
      <p:sp>
        <p:nvSpPr>
          <p:cNvPr id="15" name="Rectangle 14">
            <a:extLst>
              <a:ext uri="{FF2B5EF4-FFF2-40B4-BE49-F238E27FC236}">
                <a16:creationId xmlns:a16="http://schemas.microsoft.com/office/drawing/2014/main" id="{C2C714FA-95E0-7D97-DF85-EC077A7277D1}"/>
              </a:ext>
            </a:extLst>
          </p:cNvPr>
          <p:cNvSpPr/>
          <p:nvPr/>
        </p:nvSpPr>
        <p:spPr>
          <a:xfrm>
            <a:off x="645877" y="8185510"/>
            <a:ext cx="38059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600" dirty="0">
                <a:solidFill>
                  <a:schemeClr val="bg1"/>
                </a:solidFill>
                <a:latin typeface="BigNoodleTitling" panose="02000708030402040100" pitchFamily="2" charset="77"/>
                <a:ea typeface="BOLTZZ Sans" pitchFamily="2" charset="0"/>
                <a:cs typeface="Times New Roman" panose="02020603050405020304" pitchFamily="18" charset="0"/>
              </a:rPr>
              <a:t>JARRETT</a:t>
            </a:r>
            <a:r>
              <a:rPr lang="en-US" sz="3600" dirty="0">
                <a:solidFill>
                  <a:schemeClr val="tx1">
                    <a:lumMod val="85000"/>
                    <a:lumOff val="15000"/>
                  </a:schemeClr>
                </a:solidFill>
                <a:latin typeface="BigNoodleTitling" panose="02000708030402040100" pitchFamily="2" charset="77"/>
                <a:cs typeface="Times New Roman" panose="02020603050405020304" pitchFamily="18" charset="0"/>
              </a:rPr>
              <a:t> </a:t>
            </a:r>
            <a:r>
              <a:rPr lang="en-US" sz="3600" dirty="0">
                <a:gradFill>
                  <a:gsLst>
                    <a:gs pos="0">
                      <a:schemeClr val="accent1"/>
                    </a:gs>
                    <a:gs pos="78000">
                      <a:schemeClr val="accent2"/>
                    </a:gs>
                  </a:gsLst>
                  <a:lin ang="8100000" scaled="1"/>
                </a:gradFill>
                <a:latin typeface="BigNoodleTitling" panose="02000708030402040100" pitchFamily="2" charset="77"/>
                <a:cs typeface="Times New Roman" panose="02020603050405020304" pitchFamily="18" charset="0"/>
              </a:rPr>
              <a:t>RISHER</a:t>
            </a:r>
            <a:endParaRPr lang="en-GB" sz="3600" dirty="0">
              <a:gradFill>
                <a:gsLst>
                  <a:gs pos="0">
                    <a:schemeClr val="accent1"/>
                  </a:gs>
                  <a:gs pos="78000">
                    <a:schemeClr val="accent2"/>
                  </a:gs>
                </a:gsLst>
                <a:lin ang="8100000" scaled="1"/>
              </a:gradFill>
              <a:latin typeface="BigNoodleTitling" panose="02000708030402040100" pitchFamily="2" charset="77"/>
              <a:cs typeface="Times New Roman" panose="02020603050405020304" pitchFamily="18" charset="0"/>
            </a:endParaRPr>
          </a:p>
        </p:txBody>
      </p:sp>
      <p:sp>
        <p:nvSpPr>
          <p:cNvPr id="16" name="Freeform 15">
            <a:extLst>
              <a:ext uri="{FF2B5EF4-FFF2-40B4-BE49-F238E27FC236}">
                <a16:creationId xmlns:a16="http://schemas.microsoft.com/office/drawing/2014/main" id="{6E9E99BA-47C9-54C7-086F-1E4C1C561660}"/>
              </a:ext>
            </a:extLst>
          </p:cNvPr>
          <p:cNvSpPr/>
          <p:nvPr/>
        </p:nvSpPr>
        <p:spPr>
          <a:xfrm>
            <a:off x="4451821" y="-424947"/>
            <a:ext cx="2207824" cy="1618514"/>
          </a:xfrm>
          <a:custGeom>
            <a:avLst/>
            <a:gdLst>
              <a:gd name="connsiteX0" fmla="*/ 2170981 w 2207824"/>
              <a:gd name="connsiteY0" fmla="*/ 42681 h 1618514"/>
              <a:gd name="connsiteX1" fmla="*/ 1992056 w 2207824"/>
              <a:gd name="connsiteY1" fmla="*/ 42681 h 1618514"/>
              <a:gd name="connsiteX2" fmla="*/ 1564159 w 2207824"/>
              <a:gd name="connsiteY2" fmla="*/ 470578 h 1618514"/>
              <a:gd name="connsiteX3" fmla="*/ 1510052 w 2207824"/>
              <a:gd name="connsiteY3" fmla="*/ 524685 h 1618514"/>
              <a:gd name="connsiteX4" fmla="*/ 1371939 w 2207824"/>
              <a:gd name="connsiteY4" fmla="*/ 497433 h 1618514"/>
              <a:gd name="connsiteX5" fmla="*/ 1344687 w 2207824"/>
              <a:gd name="connsiteY5" fmla="*/ 359321 h 1618514"/>
              <a:gd name="connsiteX6" fmla="*/ 1398794 w 2207824"/>
              <a:gd name="connsiteY6" fmla="*/ 305213 h 1618514"/>
              <a:gd name="connsiteX7" fmla="*/ 1482402 w 2207824"/>
              <a:gd name="connsiteY7" fmla="*/ 221605 h 1618514"/>
              <a:gd name="connsiteX8" fmla="*/ 1509655 w 2207824"/>
              <a:gd name="connsiteY8" fmla="*/ 180793 h 1618514"/>
              <a:gd name="connsiteX9" fmla="*/ 1519312 w 2207824"/>
              <a:gd name="connsiteY9" fmla="*/ 132110 h 1618514"/>
              <a:gd name="connsiteX10" fmla="*/ 1482402 w 2207824"/>
              <a:gd name="connsiteY10" fmla="*/ 42681 h 1618514"/>
              <a:gd name="connsiteX11" fmla="*/ 1303478 w 2207824"/>
              <a:gd name="connsiteY11" fmla="*/ 42681 h 1618514"/>
              <a:gd name="connsiteX12" fmla="*/ 862550 w 2207824"/>
              <a:gd name="connsiteY12" fmla="*/ 483609 h 1618514"/>
              <a:gd name="connsiteX13" fmla="*/ 809567 w 2207824"/>
              <a:gd name="connsiteY13" fmla="*/ 536592 h 1618514"/>
              <a:gd name="connsiteX14" fmla="*/ 681972 w 2207824"/>
              <a:gd name="connsiteY14" fmla="*/ 505569 h 1618514"/>
              <a:gd name="connsiteX15" fmla="*/ 650949 w 2207824"/>
              <a:gd name="connsiteY15" fmla="*/ 377974 h 1618514"/>
              <a:gd name="connsiteX16" fmla="*/ 703932 w 2207824"/>
              <a:gd name="connsiteY16" fmla="*/ 324991 h 1618514"/>
              <a:gd name="connsiteX17" fmla="*/ 813205 w 2207824"/>
              <a:gd name="connsiteY17" fmla="*/ 215718 h 1618514"/>
              <a:gd name="connsiteX18" fmla="*/ 844228 w 2207824"/>
              <a:gd name="connsiteY18" fmla="*/ 164455 h 1618514"/>
              <a:gd name="connsiteX19" fmla="*/ 850114 w 2207824"/>
              <a:gd name="connsiteY19" fmla="*/ 126289 h 1618514"/>
              <a:gd name="connsiteX20" fmla="*/ 813205 w 2207824"/>
              <a:gd name="connsiteY20" fmla="*/ 36860 h 1618514"/>
              <a:gd name="connsiteX21" fmla="*/ 634347 w 2207824"/>
              <a:gd name="connsiteY21" fmla="*/ 36860 h 1618514"/>
              <a:gd name="connsiteX22" fmla="*/ 36918 w 2207824"/>
              <a:gd name="connsiteY22" fmla="*/ 634289 h 1618514"/>
              <a:gd name="connsiteX23" fmla="*/ 36851 w 2207824"/>
              <a:gd name="connsiteY23" fmla="*/ 813147 h 1618514"/>
              <a:gd name="connsiteX24" fmla="*/ 164447 w 2207824"/>
              <a:gd name="connsiteY24" fmla="*/ 844170 h 1618514"/>
              <a:gd name="connsiteX25" fmla="*/ 215710 w 2207824"/>
              <a:gd name="connsiteY25" fmla="*/ 813147 h 1618514"/>
              <a:gd name="connsiteX26" fmla="*/ 338476 w 2207824"/>
              <a:gd name="connsiteY26" fmla="*/ 690381 h 1618514"/>
              <a:gd name="connsiteX27" fmla="*/ 392253 w 2207824"/>
              <a:gd name="connsiteY27" fmla="*/ 636604 h 1618514"/>
              <a:gd name="connsiteX28" fmla="*/ 519848 w 2207824"/>
              <a:gd name="connsiteY28" fmla="*/ 667626 h 1618514"/>
              <a:gd name="connsiteX29" fmla="*/ 556758 w 2207824"/>
              <a:gd name="connsiteY29" fmla="*/ 757056 h 1618514"/>
              <a:gd name="connsiteX30" fmla="*/ 550871 w 2207824"/>
              <a:gd name="connsiteY30" fmla="*/ 795222 h 1618514"/>
              <a:gd name="connsiteX31" fmla="*/ 497094 w 2207824"/>
              <a:gd name="connsiteY31" fmla="*/ 848998 h 1618514"/>
              <a:gd name="connsiteX32" fmla="*/ 56166 w 2207824"/>
              <a:gd name="connsiteY32" fmla="*/ 1289927 h 1618514"/>
              <a:gd name="connsiteX33" fmla="*/ 56166 w 2207824"/>
              <a:gd name="connsiteY33" fmla="*/ 1468851 h 1618514"/>
              <a:gd name="connsiteX34" fmla="*/ 235091 w 2207824"/>
              <a:gd name="connsiteY34" fmla="*/ 1468851 h 1618514"/>
              <a:gd name="connsiteX35" fmla="*/ 1047560 w 2207824"/>
              <a:gd name="connsiteY35" fmla="*/ 656382 h 1618514"/>
              <a:gd name="connsiteX36" fmla="*/ 1073687 w 2207824"/>
              <a:gd name="connsiteY36" fmla="*/ 630254 h 1618514"/>
              <a:gd name="connsiteX37" fmla="*/ 1211866 w 2207824"/>
              <a:gd name="connsiteY37" fmla="*/ 657440 h 1618514"/>
              <a:gd name="connsiteX38" fmla="*/ 1248709 w 2207824"/>
              <a:gd name="connsiteY38" fmla="*/ 746869 h 1618514"/>
              <a:gd name="connsiteX39" fmla="*/ 1239052 w 2207824"/>
              <a:gd name="connsiteY39" fmla="*/ 795552 h 1618514"/>
              <a:gd name="connsiteX40" fmla="*/ 1212924 w 2207824"/>
              <a:gd name="connsiteY40" fmla="*/ 821680 h 1618514"/>
              <a:gd name="connsiteX41" fmla="*/ 631899 w 2207824"/>
              <a:gd name="connsiteY41" fmla="*/ 1402705 h 1618514"/>
              <a:gd name="connsiteX42" fmla="*/ 631899 w 2207824"/>
              <a:gd name="connsiteY42" fmla="*/ 1581630 h 1618514"/>
              <a:gd name="connsiteX43" fmla="*/ 810824 w 2207824"/>
              <a:gd name="connsiteY43" fmla="*/ 1581630 h 1618514"/>
              <a:gd name="connsiteX44" fmla="*/ 2170915 w 2207824"/>
              <a:gd name="connsiteY44" fmla="*/ 221539 h 1618514"/>
              <a:gd name="connsiteX45" fmla="*/ 2207824 w 2207824"/>
              <a:gd name="connsiteY45" fmla="*/ 132044 h 1618514"/>
              <a:gd name="connsiteX46" fmla="*/ 2170981 w 2207824"/>
              <a:gd name="connsiteY46" fmla="*/ 42681 h 16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07824" h="1618514">
                <a:moveTo>
                  <a:pt x="2170981" y="42681"/>
                </a:moveTo>
                <a:cubicBezTo>
                  <a:pt x="2121768" y="-6532"/>
                  <a:pt x="2041269" y="-6532"/>
                  <a:pt x="1992056" y="42681"/>
                </a:cubicBezTo>
                <a:lnTo>
                  <a:pt x="1564159" y="470578"/>
                </a:lnTo>
                <a:lnTo>
                  <a:pt x="1510052" y="524685"/>
                </a:lnTo>
                <a:cubicBezTo>
                  <a:pt x="1464146" y="543669"/>
                  <a:pt x="1409113" y="534541"/>
                  <a:pt x="1371939" y="497433"/>
                </a:cubicBezTo>
                <a:cubicBezTo>
                  <a:pt x="1334765" y="460259"/>
                  <a:pt x="1325703" y="405160"/>
                  <a:pt x="1344687" y="359321"/>
                </a:cubicBezTo>
                <a:lnTo>
                  <a:pt x="1398794" y="305213"/>
                </a:lnTo>
                <a:lnTo>
                  <a:pt x="1482402" y="221605"/>
                </a:lnTo>
                <a:cubicBezTo>
                  <a:pt x="1494441" y="209567"/>
                  <a:pt x="1503503" y="195676"/>
                  <a:pt x="1509655" y="180793"/>
                </a:cubicBezTo>
                <a:cubicBezTo>
                  <a:pt x="1516137" y="165249"/>
                  <a:pt x="1519312" y="148646"/>
                  <a:pt x="1519312" y="132110"/>
                </a:cubicBezTo>
                <a:cubicBezTo>
                  <a:pt x="1519312" y="99698"/>
                  <a:pt x="1507009" y="67287"/>
                  <a:pt x="1482402" y="42681"/>
                </a:cubicBezTo>
                <a:cubicBezTo>
                  <a:pt x="1433190" y="-6532"/>
                  <a:pt x="1352691" y="-6532"/>
                  <a:pt x="1303478" y="42681"/>
                </a:cubicBezTo>
                <a:lnTo>
                  <a:pt x="862550" y="483609"/>
                </a:lnTo>
                <a:lnTo>
                  <a:pt x="809567" y="536592"/>
                </a:lnTo>
                <a:cubicBezTo>
                  <a:pt x="765977" y="550284"/>
                  <a:pt x="716302" y="539965"/>
                  <a:pt x="681972" y="505569"/>
                </a:cubicBezTo>
                <a:cubicBezTo>
                  <a:pt x="647576" y="471173"/>
                  <a:pt x="637257" y="421564"/>
                  <a:pt x="650949" y="377974"/>
                </a:cubicBezTo>
                <a:lnTo>
                  <a:pt x="703932" y="324991"/>
                </a:lnTo>
                <a:lnTo>
                  <a:pt x="813205" y="215718"/>
                </a:lnTo>
                <a:cubicBezTo>
                  <a:pt x="828022" y="200901"/>
                  <a:pt x="838341" y="183240"/>
                  <a:pt x="844228" y="164455"/>
                </a:cubicBezTo>
                <a:cubicBezTo>
                  <a:pt x="848196" y="152086"/>
                  <a:pt x="850114" y="139187"/>
                  <a:pt x="850114" y="126289"/>
                </a:cubicBezTo>
                <a:cubicBezTo>
                  <a:pt x="850048" y="93877"/>
                  <a:pt x="837811" y="61466"/>
                  <a:pt x="813205" y="36860"/>
                </a:cubicBezTo>
                <a:cubicBezTo>
                  <a:pt x="764059" y="-12287"/>
                  <a:pt x="683559" y="-12287"/>
                  <a:pt x="634347" y="36860"/>
                </a:cubicBezTo>
                <a:lnTo>
                  <a:pt x="36918" y="634289"/>
                </a:lnTo>
                <a:cubicBezTo>
                  <a:pt x="-12295" y="683501"/>
                  <a:pt x="-12295" y="764001"/>
                  <a:pt x="36851" y="813147"/>
                </a:cubicBezTo>
                <a:cubicBezTo>
                  <a:pt x="71247" y="847543"/>
                  <a:pt x="120857" y="857928"/>
                  <a:pt x="164447" y="844170"/>
                </a:cubicBezTo>
                <a:cubicBezTo>
                  <a:pt x="183232" y="838283"/>
                  <a:pt x="200893" y="827964"/>
                  <a:pt x="215710" y="813147"/>
                </a:cubicBezTo>
                <a:lnTo>
                  <a:pt x="338476" y="690381"/>
                </a:lnTo>
                <a:lnTo>
                  <a:pt x="392253" y="636604"/>
                </a:lnTo>
                <a:cubicBezTo>
                  <a:pt x="435843" y="622912"/>
                  <a:pt x="485519" y="633231"/>
                  <a:pt x="519848" y="667626"/>
                </a:cubicBezTo>
                <a:cubicBezTo>
                  <a:pt x="544455" y="692233"/>
                  <a:pt x="556758" y="724578"/>
                  <a:pt x="556758" y="757056"/>
                </a:cubicBezTo>
                <a:cubicBezTo>
                  <a:pt x="556758" y="769954"/>
                  <a:pt x="554773" y="782852"/>
                  <a:pt x="550871" y="795222"/>
                </a:cubicBezTo>
                <a:lnTo>
                  <a:pt x="497094" y="848998"/>
                </a:lnTo>
                <a:lnTo>
                  <a:pt x="56166" y="1289927"/>
                </a:lnTo>
                <a:cubicBezTo>
                  <a:pt x="6954" y="1339139"/>
                  <a:pt x="6954" y="1419638"/>
                  <a:pt x="56166" y="1468851"/>
                </a:cubicBezTo>
                <a:cubicBezTo>
                  <a:pt x="105312" y="1517997"/>
                  <a:pt x="185878" y="1518063"/>
                  <a:pt x="235091" y="1468851"/>
                </a:cubicBezTo>
                <a:lnTo>
                  <a:pt x="1047560" y="656382"/>
                </a:lnTo>
                <a:lnTo>
                  <a:pt x="1073687" y="630254"/>
                </a:lnTo>
                <a:cubicBezTo>
                  <a:pt x="1119593" y="611204"/>
                  <a:pt x="1174626" y="620266"/>
                  <a:pt x="1211866" y="657440"/>
                </a:cubicBezTo>
                <a:cubicBezTo>
                  <a:pt x="1236472" y="682046"/>
                  <a:pt x="1248709" y="714458"/>
                  <a:pt x="1248709" y="746869"/>
                </a:cubicBezTo>
                <a:cubicBezTo>
                  <a:pt x="1248709" y="763472"/>
                  <a:pt x="1245534" y="780008"/>
                  <a:pt x="1239052" y="795552"/>
                </a:cubicBezTo>
                <a:lnTo>
                  <a:pt x="1212924" y="821680"/>
                </a:lnTo>
                <a:lnTo>
                  <a:pt x="631899" y="1402705"/>
                </a:lnTo>
                <a:cubicBezTo>
                  <a:pt x="582687" y="1451918"/>
                  <a:pt x="582687" y="1532417"/>
                  <a:pt x="631899" y="1581630"/>
                </a:cubicBezTo>
                <a:cubicBezTo>
                  <a:pt x="681046" y="1630776"/>
                  <a:pt x="761611" y="1630842"/>
                  <a:pt x="810824" y="1581630"/>
                </a:cubicBezTo>
                <a:lnTo>
                  <a:pt x="2170915" y="221539"/>
                </a:lnTo>
                <a:cubicBezTo>
                  <a:pt x="2195521" y="196933"/>
                  <a:pt x="2207824" y="164455"/>
                  <a:pt x="2207824" y="132044"/>
                </a:cubicBezTo>
                <a:cubicBezTo>
                  <a:pt x="2207890" y="99632"/>
                  <a:pt x="2195587" y="67221"/>
                  <a:pt x="2170981" y="42681"/>
                </a:cubicBezTo>
                <a:close/>
              </a:path>
            </a:pathLst>
          </a:custGeom>
          <a:gradFill flip="none" rotWithShape="1">
            <a:gsLst>
              <a:gs pos="0">
                <a:schemeClr val="accent1"/>
              </a:gs>
              <a:gs pos="78000">
                <a:schemeClr val="accent2"/>
              </a:gs>
            </a:gsLst>
            <a:lin ang="8100000" scaled="1"/>
            <a:tileRect/>
          </a:gradFill>
          <a:ln w="661" cap="flat">
            <a:noFill/>
            <a:prstDash val="solid"/>
            <a:miter/>
          </a:ln>
        </p:spPr>
        <p:txBody>
          <a:bodyPr rtlCol="0" anchor="ctr"/>
          <a:lstStyle/>
          <a:p>
            <a:endParaRPr lang="en-PK"/>
          </a:p>
        </p:txBody>
      </p:sp>
      <p:sp>
        <p:nvSpPr>
          <p:cNvPr id="17" name="Freeform 16">
            <a:extLst>
              <a:ext uri="{FF2B5EF4-FFF2-40B4-BE49-F238E27FC236}">
                <a16:creationId xmlns:a16="http://schemas.microsoft.com/office/drawing/2014/main" id="{7DA8E477-34A1-18F9-DD4E-40C15B381A89}"/>
              </a:ext>
            </a:extLst>
          </p:cNvPr>
          <p:cNvSpPr/>
          <p:nvPr/>
        </p:nvSpPr>
        <p:spPr>
          <a:xfrm>
            <a:off x="3652761" y="7480582"/>
            <a:ext cx="2887397" cy="2883933"/>
          </a:xfrm>
          <a:custGeom>
            <a:avLst/>
            <a:gdLst>
              <a:gd name="connsiteX0" fmla="*/ 2293673 w 2887397"/>
              <a:gd name="connsiteY0" fmla="*/ 1980869 h 2883933"/>
              <a:gd name="connsiteX1" fmla="*/ 2150666 w 2887397"/>
              <a:gd name="connsiteY1" fmla="*/ 1955800 h 2883933"/>
              <a:gd name="connsiteX2" fmla="*/ 2114815 w 2887397"/>
              <a:gd name="connsiteY2" fmla="*/ 1980869 h 2883933"/>
              <a:gd name="connsiteX3" fmla="*/ 1845866 w 2887397"/>
              <a:gd name="connsiteY3" fmla="*/ 2249818 h 2883933"/>
              <a:gd name="connsiteX4" fmla="*/ 1801548 w 2887397"/>
              <a:gd name="connsiteY4" fmla="*/ 2294136 h 2883933"/>
              <a:gd name="connsiteX5" fmla="*/ 1668860 w 2887397"/>
              <a:gd name="connsiteY5" fmla="*/ 2264833 h 2883933"/>
              <a:gd name="connsiteX6" fmla="*/ 1639425 w 2887397"/>
              <a:gd name="connsiteY6" fmla="*/ 2132211 h 2883933"/>
              <a:gd name="connsiteX7" fmla="*/ 1683941 w 2887397"/>
              <a:gd name="connsiteY7" fmla="*/ 2087695 h 2883933"/>
              <a:gd name="connsiteX8" fmla="*/ 2850489 w 2887397"/>
              <a:gd name="connsiteY8" fmla="*/ 921147 h 2883933"/>
              <a:gd name="connsiteX9" fmla="*/ 2887398 w 2887397"/>
              <a:gd name="connsiteY9" fmla="*/ 831718 h 2883933"/>
              <a:gd name="connsiteX10" fmla="*/ 2850489 w 2887397"/>
              <a:gd name="connsiteY10" fmla="*/ 742289 h 2883933"/>
              <a:gd name="connsiteX11" fmla="*/ 2690614 w 2887397"/>
              <a:gd name="connsiteY11" fmla="*/ 726678 h 2883933"/>
              <a:gd name="connsiteX12" fmla="*/ 2671630 w 2887397"/>
              <a:gd name="connsiteY12" fmla="*/ 742289 h 2883933"/>
              <a:gd name="connsiteX13" fmla="*/ 2540860 w 2887397"/>
              <a:gd name="connsiteY13" fmla="*/ 872993 h 2883933"/>
              <a:gd name="connsiteX14" fmla="*/ 2533584 w 2887397"/>
              <a:gd name="connsiteY14" fmla="*/ 880269 h 2883933"/>
              <a:gd name="connsiteX15" fmla="*/ 2373776 w 2887397"/>
              <a:gd name="connsiteY15" fmla="*/ 864592 h 2883933"/>
              <a:gd name="connsiteX16" fmla="*/ 2358099 w 2887397"/>
              <a:gd name="connsiteY16" fmla="*/ 704784 h 2883933"/>
              <a:gd name="connsiteX17" fmla="*/ 2365375 w 2887397"/>
              <a:gd name="connsiteY17" fmla="*/ 697508 h 2883933"/>
              <a:gd name="connsiteX18" fmla="*/ 2675864 w 2887397"/>
              <a:gd name="connsiteY18" fmla="*/ 387019 h 2883933"/>
              <a:gd name="connsiteX19" fmla="*/ 2847049 w 2887397"/>
              <a:gd name="connsiteY19" fmla="*/ 215834 h 2883933"/>
              <a:gd name="connsiteX20" fmla="*/ 2883959 w 2887397"/>
              <a:gd name="connsiteY20" fmla="*/ 126339 h 2883933"/>
              <a:gd name="connsiteX21" fmla="*/ 2847049 w 2887397"/>
              <a:gd name="connsiteY21" fmla="*/ 36909 h 2883933"/>
              <a:gd name="connsiteX22" fmla="*/ 2668124 w 2887397"/>
              <a:gd name="connsiteY22" fmla="*/ 36909 h 2883933"/>
              <a:gd name="connsiteX23" fmla="*/ 1495028 w 2887397"/>
              <a:gd name="connsiteY23" fmla="*/ 1210072 h 2883933"/>
              <a:gd name="connsiteX24" fmla="*/ 1495028 w 2887397"/>
              <a:gd name="connsiteY24" fmla="*/ 1388996 h 2883933"/>
              <a:gd name="connsiteX25" fmla="*/ 1673953 w 2887397"/>
              <a:gd name="connsiteY25" fmla="*/ 1388996 h 2883933"/>
              <a:gd name="connsiteX26" fmla="*/ 1733748 w 2887397"/>
              <a:gd name="connsiteY26" fmla="*/ 1329201 h 2883933"/>
              <a:gd name="connsiteX27" fmla="*/ 2047677 w 2887397"/>
              <a:gd name="connsiteY27" fmla="*/ 1015272 h 2883933"/>
              <a:gd name="connsiteX28" fmla="*/ 2051513 w 2887397"/>
              <a:gd name="connsiteY28" fmla="*/ 1011436 h 2883933"/>
              <a:gd name="connsiteX29" fmla="*/ 2211388 w 2887397"/>
              <a:gd name="connsiteY29" fmla="*/ 1027046 h 2883933"/>
              <a:gd name="connsiteX30" fmla="*/ 2248297 w 2887397"/>
              <a:gd name="connsiteY30" fmla="*/ 1116476 h 2883933"/>
              <a:gd name="connsiteX31" fmla="*/ 2226998 w 2887397"/>
              <a:gd name="connsiteY31" fmla="*/ 1186987 h 2883933"/>
              <a:gd name="connsiteX32" fmla="*/ 2223162 w 2887397"/>
              <a:gd name="connsiteY32" fmla="*/ 1190824 h 2883933"/>
              <a:gd name="connsiteX33" fmla="*/ 1909167 w 2887397"/>
              <a:gd name="connsiteY33" fmla="*/ 1504686 h 2883933"/>
              <a:gd name="connsiteX34" fmla="*/ 1781043 w 2887397"/>
              <a:gd name="connsiteY34" fmla="*/ 1632810 h 2883933"/>
              <a:gd name="connsiteX35" fmla="*/ 1484445 w 2887397"/>
              <a:gd name="connsiteY35" fmla="*/ 1929408 h 2883933"/>
              <a:gd name="connsiteX36" fmla="*/ 1463278 w 2887397"/>
              <a:gd name="connsiteY36" fmla="*/ 1950574 h 2883933"/>
              <a:gd name="connsiteX37" fmla="*/ 1303470 w 2887397"/>
              <a:gd name="connsiteY37" fmla="*/ 1934898 h 2883933"/>
              <a:gd name="connsiteX38" fmla="*/ 1287793 w 2887397"/>
              <a:gd name="connsiteY38" fmla="*/ 1775090 h 2883933"/>
              <a:gd name="connsiteX39" fmla="*/ 1308960 w 2887397"/>
              <a:gd name="connsiteY39" fmla="*/ 1753923 h 2883933"/>
              <a:gd name="connsiteX40" fmla="*/ 1388996 w 2887397"/>
              <a:gd name="connsiteY40" fmla="*/ 1673887 h 2883933"/>
              <a:gd name="connsiteX41" fmla="*/ 1404607 w 2887397"/>
              <a:gd name="connsiteY41" fmla="*/ 1654903 h 2883933"/>
              <a:gd name="connsiteX42" fmla="*/ 1425906 w 2887397"/>
              <a:gd name="connsiteY42" fmla="*/ 1584391 h 2883933"/>
              <a:gd name="connsiteX43" fmla="*/ 1388996 w 2887397"/>
              <a:gd name="connsiteY43" fmla="*/ 1494962 h 2883933"/>
              <a:gd name="connsiteX44" fmla="*/ 1210072 w 2887397"/>
              <a:gd name="connsiteY44" fmla="*/ 1494962 h 2883933"/>
              <a:gd name="connsiteX45" fmla="*/ 36909 w 2887397"/>
              <a:gd name="connsiteY45" fmla="*/ 2668125 h 2883933"/>
              <a:gd name="connsiteX46" fmla="*/ 36909 w 2887397"/>
              <a:gd name="connsiteY46" fmla="*/ 2847049 h 2883933"/>
              <a:gd name="connsiteX47" fmla="*/ 215834 w 2887397"/>
              <a:gd name="connsiteY47" fmla="*/ 2847049 h 2883933"/>
              <a:gd name="connsiteX48" fmla="*/ 673034 w 2887397"/>
              <a:gd name="connsiteY48" fmla="*/ 2389849 h 2883933"/>
              <a:gd name="connsiteX49" fmla="*/ 990798 w 2887397"/>
              <a:gd name="connsiteY49" fmla="*/ 2072084 h 2883933"/>
              <a:gd name="connsiteX50" fmla="*/ 991195 w 2887397"/>
              <a:gd name="connsiteY50" fmla="*/ 2071688 h 2883933"/>
              <a:gd name="connsiteX51" fmla="*/ 991063 w 2887397"/>
              <a:gd name="connsiteY51" fmla="*/ 2071952 h 2883933"/>
              <a:gd name="connsiteX52" fmla="*/ 1150673 w 2887397"/>
              <a:gd name="connsiteY52" fmla="*/ 2087761 h 2883933"/>
              <a:gd name="connsiteX53" fmla="*/ 1187582 w 2887397"/>
              <a:gd name="connsiteY53" fmla="*/ 2177190 h 2883933"/>
              <a:gd name="connsiteX54" fmla="*/ 1166482 w 2887397"/>
              <a:gd name="connsiteY54" fmla="*/ 2247371 h 2883933"/>
              <a:gd name="connsiteX55" fmla="*/ 1166746 w 2887397"/>
              <a:gd name="connsiteY55" fmla="*/ 2247239 h 2883933"/>
              <a:gd name="connsiteX56" fmla="*/ 1166349 w 2887397"/>
              <a:gd name="connsiteY56" fmla="*/ 2247636 h 2883933"/>
              <a:gd name="connsiteX57" fmla="*/ 848585 w 2887397"/>
              <a:gd name="connsiteY57" fmla="*/ 2565400 h 2883933"/>
              <a:gd name="connsiteX58" fmla="*/ 752607 w 2887397"/>
              <a:gd name="connsiteY58" fmla="*/ 2661378 h 2883933"/>
              <a:gd name="connsiteX59" fmla="*/ 752607 w 2887397"/>
              <a:gd name="connsiteY59" fmla="*/ 2840302 h 2883933"/>
              <a:gd name="connsiteX60" fmla="*/ 931532 w 2887397"/>
              <a:gd name="connsiteY60" fmla="*/ 2840302 h 2883933"/>
              <a:gd name="connsiteX61" fmla="*/ 1325232 w 2887397"/>
              <a:gd name="connsiteY61" fmla="*/ 2446602 h 2883933"/>
              <a:gd name="connsiteX62" fmla="*/ 1365845 w 2887397"/>
              <a:gd name="connsiteY62" fmla="*/ 2405989 h 2883933"/>
              <a:gd name="connsiteX63" fmla="*/ 1498468 w 2887397"/>
              <a:gd name="connsiteY63" fmla="*/ 2435423 h 2883933"/>
              <a:gd name="connsiteX64" fmla="*/ 1535377 w 2887397"/>
              <a:gd name="connsiteY64" fmla="*/ 2524853 h 2883933"/>
              <a:gd name="connsiteX65" fmla="*/ 1527836 w 2887397"/>
              <a:gd name="connsiteY65" fmla="*/ 2568112 h 2883933"/>
              <a:gd name="connsiteX66" fmla="*/ 1487421 w 2887397"/>
              <a:gd name="connsiteY66" fmla="*/ 2608527 h 2883933"/>
              <a:gd name="connsiteX67" fmla="*/ 1438011 w 2887397"/>
              <a:gd name="connsiteY67" fmla="*/ 2657938 h 2883933"/>
              <a:gd name="connsiteX68" fmla="*/ 1408708 w 2887397"/>
              <a:gd name="connsiteY68" fmla="*/ 2704108 h 2883933"/>
              <a:gd name="connsiteX69" fmla="*/ 1438011 w 2887397"/>
              <a:gd name="connsiteY69" fmla="*/ 2836862 h 2883933"/>
              <a:gd name="connsiteX70" fmla="*/ 1616935 w 2887397"/>
              <a:gd name="connsiteY70" fmla="*/ 2836862 h 2883933"/>
              <a:gd name="connsiteX71" fmla="*/ 2293938 w 2887397"/>
              <a:gd name="connsiteY71" fmla="*/ 2159860 h 2883933"/>
              <a:gd name="connsiteX72" fmla="*/ 2330847 w 2887397"/>
              <a:gd name="connsiteY72" fmla="*/ 2070431 h 2883933"/>
              <a:gd name="connsiteX73" fmla="*/ 2293673 w 2887397"/>
              <a:gd name="connsiteY73" fmla="*/ 1980869 h 28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887397" h="2883933">
                <a:moveTo>
                  <a:pt x="2293673" y="1980869"/>
                </a:moveTo>
                <a:cubicBezTo>
                  <a:pt x="2255176" y="1942372"/>
                  <a:pt x="2197497" y="1934038"/>
                  <a:pt x="2150666" y="1955800"/>
                </a:cubicBezTo>
                <a:cubicBezTo>
                  <a:pt x="2137701" y="1961885"/>
                  <a:pt x="2125464" y="1970220"/>
                  <a:pt x="2114815" y="1980869"/>
                </a:cubicBezTo>
                <a:lnTo>
                  <a:pt x="1845866" y="2249818"/>
                </a:lnTo>
                <a:lnTo>
                  <a:pt x="1801548" y="2294136"/>
                </a:lnTo>
                <a:cubicBezTo>
                  <a:pt x="1756833" y="2310276"/>
                  <a:pt x="1704578" y="2300486"/>
                  <a:pt x="1668860" y="2264833"/>
                </a:cubicBezTo>
                <a:cubicBezTo>
                  <a:pt x="1633141" y="2229115"/>
                  <a:pt x="1623351" y="2176926"/>
                  <a:pt x="1639425" y="2132211"/>
                </a:cubicBezTo>
                <a:lnTo>
                  <a:pt x="1683941" y="2087695"/>
                </a:lnTo>
                <a:lnTo>
                  <a:pt x="2850489" y="921147"/>
                </a:lnTo>
                <a:cubicBezTo>
                  <a:pt x="2875095" y="896541"/>
                  <a:pt x="2887398" y="864195"/>
                  <a:pt x="2887398" y="831718"/>
                </a:cubicBezTo>
                <a:cubicBezTo>
                  <a:pt x="2887398" y="799306"/>
                  <a:pt x="2875029" y="766829"/>
                  <a:pt x="2850489" y="742289"/>
                </a:cubicBezTo>
                <a:cubicBezTo>
                  <a:pt x="2807163" y="698963"/>
                  <a:pt x="2739694" y="693804"/>
                  <a:pt x="2690614" y="726678"/>
                </a:cubicBezTo>
                <a:cubicBezTo>
                  <a:pt x="2683867" y="731176"/>
                  <a:pt x="2677517" y="736335"/>
                  <a:pt x="2671630" y="742289"/>
                </a:cubicBezTo>
                <a:lnTo>
                  <a:pt x="2540860" y="872993"/>
                </a:lnTo>
                <a:lnTo>
                  <a:pt x="2533584" y="880269"/>
                </a:lnTo>
                <a:cubicBezTo>
                  <a:pt x="2484504" y="913077"/>
                  <a:pt x="2416969" y="907852"/>
                  <a:pt x="2373776" y="864592"/>
                </a:cubicBezTo>
                <a:cubicBezTo>
                  <a:pt x="2330516" y="821333"/>
                  <a:pt x="2325291" y="753864"/>
                  <a:pt x="2358099" y="704784"/>
                </a:cubicBezTo>
                <a:lnTo>
                  <a:pt x="2365375" y="697508"/>
                </a:lnTo>
                <a:lnTo>
                  <a:pt x="2675864" y="387019"/>
                </a:lnTo>
                <a:lnTo>
                  <a:pt x="2847049" y="215834"/>
                </a:lnTo>
                <a:cubicBezTo>
                  <a:pt x="2871655" y="191228"/>
                  <a:pt x="2883959" y="158750"/>
                  <a:pt x="2883959" y="126339"/>
                </a:cubicBezTo>
                <a:cubicBezTo>
                  <a:pt x="2883959" y="93927"/>
                  <a:pt x="2871655" y="61516"/>
                  <a:pt x="2847049" y="36909"/>
                </a:cubicBezTo>
                <a:cubicBezTo>
                  <a:pt x="2797837" y="-12303"/>
                  <a:pt x="2717337" y="-12303"/>
                  <a:pt x="2668124" y="36909"/>
                </a:cubicBezTo>
                <a:lnTo>
                  <a:pt x="1495028" y="1210072"/>
                </a:lnTo>
                <a:cubicBezTo>
                  <a:pt x="1445816" y="1259284"/>
                  <a:pt x="1445816" y="1339784"/>
                  <a:pt x="1495028" y="1388996"/>
                </a:cubicBezTo>
                <a:cubicBezTo>
                  <a:pt x="1544175" y="1438143"/>
                  <a:pt x="1624740" y="1438209"/>
                  <a:pt x="1673953" y="1388996"/>
                </a:cubicBezTo>
                <a:lnTo>
                  <a:pt x="1733748" y="1329201"/>
                </a:lnTo>
                <a:lnTo>
                  <a:pt x="2047677" y="1015272"/>
                </a:lnTo>
                <a:lnTo>
                  <a:pt x="2051513" y="1011436"/>
                </a:lnTo>
                <a:cubicBezTo>
                  <a:pt x="2100593" y="978495"/>
                  <a:pt x="2168128" y="983721"/>
                  <a:pt x="2211388" y="1027046"/>
                </a:cubicBezTo>
                <a:cubicBezTo>
                  <a:pt x="2235994" y="1051653"/>
                  <a:pt x="2248297" y="1083998"/>
                  <a:pt x="2248297" y="1116476"/>
                </a:cubicBezTo>
                <a:cubicBezTo>
                  <a:pt x="2248297" y="1141082"/>
                  <a:pt x="2241153" y="1165754"/>
                  <a:pt x="2226998" y="1186987"/>
                </a:cubicBezTo>
                <a:lnTo>
                  <a:pt x="2223162" y="1190824"/>
                </a:lnTo>
                <a:lnTo>
                  <a:pt x="1909167" y="1504686"/>
                </a:lnTo>
                <a:lnTo>
                  <a:pt x="1781043" y="1632810"/>
                </a:lnTo>
                <a:lnTo>
                  <a:pt x="1484445" y="1929408"/>
                </a:lnTo>
                <a:lnTo>
                  <a:pt x="1463278" y="1950574"/>
                </a:lnTo>
                <a:cubicBezTo>
                  <a:pt x="1414198" y="1983383"/>
                  <a:pt x="1346663" y="1978157"/>
                  <a:pt x="1303470" y="1934898"/>
                </a:cubicBezTo>
                <a:cubicBezTo>
                  <a:pt x="1260210" y="1891639"/>
                  <a:pt x="1254985" y="1824170"/>
                  <a:pt x="1287793" y="1775090"/>
                </a:cubicBezTo>
                <a:lnTo>
                  <a:pt x="1308960" y="1753923"/>
                </a:lnTo>
                <a:lnTo>
                  <a:pt x="1388996" y="1673887"/>
                </a:lnTo>
                <a:cubicBezTo>
                  <a:pt x="1394950" y="1667933"/>
                  <a:pt x="1400109" y="1661583"/>
                  <a:pt x="1404607" y="1654903"/>
                </a:cubicBezTo>
                <a:cubicBezTo>
                  <a:pt x="1418828" y="1633670"/>
                  <a:pt x="1425906" y="1609064"/>
                  <a:pt x="1425906" y="1584391"/>
                </a:cubicBezTo>
                <a:cubicBezTo>
                  <a:pt x="1425839" y="1551980"/>
                  <a:pt x="1413602" y="1519568"/>
                  <a:pt x="1388996" y="1494962"/>
                </a:cubicBezTo>
                <a:cubicBezTo>
                  <a:pt x="1339784" y="1445749"/>
                  <a:pt x="1259284" y="1445749"/>
                  <a:pt x="1210072" y="1494962"/>
                </a:cubicBezTo>
                <a:lnTo>
                  <a:pt x="36909" y="2668125"/>
                </a:lnTo>
                <a:cubicBezTo>
                  <a:pt x="-12303" y="2717337"/>
                  <a:pt x="-12303" y="2797836"/>
                  <a:pt x="36909" y="2847049"/>
                </a:cubicBezTo>
                <a:cubicBezTo>
                  <a:pt x="86056" y="2896195"/>
                  <a:pt x="166621" y="2896262"/>
                  <a:pt x="215834" y="2847049"/>
                </a:cubicBezTo>
                <a:lnTo>
                  <a:pt x="673034" y="2389849"/>
                </a:lnTo>
                <a:lnTo>
                  <a:pt x="990798" y="2072084"/>
                </a:lnTo>
                <a:lnTo>
                  <a:pt x="991195" y="2071688"/>
                </a:lnTo>
                <a:cubicBezTo>
                  <a:pt x="991129" y="2071754"/>
                  <a:pt x="991063" y="2071820"/>
                  <a:pt x="991063" y="2071952"/>
                </a:cubicBezTo>
                <a:cubicBezTo>
                  <a:pt x="1040143" y="2039210"/>
                  <a:pt x="1107480" y="2044502"/>
                  <a:pt x="1150673" y="2087761"/>
                </a:cubicBezTo>
                <a:cubicBezTo>
                  <a:pt x="1175279" y="2112367"/>
                  <a:pt x="1187516" y="2144779"/>
                  <a:pt x="1187582" y="2177190"/>
                </a:cubicBezTo>
                <a:cubicBezTo>
                  <a:pt x="1187582" y="2201730"/>
                  <a:pt x="1180571" y="2226271"/>
                  <a:pt x="1166482" y="2247371"/>
                </a:cubicBezTo>
                <a:cubicBezTo>
                  <a:pt x="1166614" y="2247305"/>
                  <a:pt x="1166680" y="2247239"/>
                  <a:pt x="1166746" y="2247239"/>
                </a:cubicBezTo>
                <a:lnTo>
                  <a:pt x="1166349" y="2247636"/>
                </a:lnTo>
                <a:lnTo>
                  <a:pt x="848585" y="2565400"/>
                </a:lnTo>
                <a:lnTo>
                  <a:pt x="752607" y="2661378"/>
                </a:lnTo>
                <a:cubicBezTo>
                  <a:pt x="703395" y="2710590"/>
                  <a:pt x="703395" y="2791090"/>
                  <a:pt x="752607" y="2840302"/>
                </a:cubicBezTo>
                <a:cubicBezTo>
                  <a:pt x="801820" y="2889515"/>
                  <a:pt x="882319" y="2889515"/>
                  <a:pt x="931532" y="2840302"/>
                </a:cubicBezTo>
                <a:lnTo>
                  <a:pt x="1325232" y="2446602"/>
                </a:lnTo>
                <a:lnTo>
                  <a:pt x="1365845" y="2405989"/>
                </a:lnTo>
                <a:cubicBezTo>
                  <a:pt x="1410560" y="2389915"/>
                  <a:pt x="1462749" y="2399705"/>
                  <a:pt x="1498468" y="2435423"/>
                </a:cubicBezTo>
                <a:cubicBezTo>
                  <a:pt x="1523074" y="2460030"/>
                  <a:pt x="1535311" y="2492441"/>
                  <a:pt x="1535377" y="2524853"/>
                </a:cubicBezTo>
                <a:cubicBezTo>
                  <a:pt x="1535377" y="2539537"/>
                  <a:pt x="1532797" y="2554155"/>
                  <a:pt x="1527836" y="2568112"/>
                </a:cubicBezTo>
                <a:lnTo>
                  <a:pt x="1487421" y="2608527"/>
                </a:lnTo>
                <a:lnTo>
                  <a:pt x="1438011" y="2657938"/>
                </a:lnTo>
                <a:cubicBezTo>
                  <a:pt x="1424517" y="2671432"/>
                  <a:pt x="1414727" y="2687175"/>
                  <a:pt x="1408708" y="2704108"/>
                </a:cubicBezTo>
                <a:cubicBezTo>
                  <a:pt x="1392502" y="2748889"/>
                  <a:pt x="1402292" y="2801144"/>
                  <a:pt x="1438011" y="2836862"/>
                </a:cubicBezTo>
                <a:cubicBezTo>
                  <a:pt x="1487223" y="2886075"/>
                  <a:pt x="1567722" y="2886075"/>
                  <a:pt x="1616935" y="2836862"/>
                </a:cubicBezTo>
                <a:lnTo>
                  <a:pt x="2293938" y="2159860"/>
                </a:lnTo>
                <a:cubicBezTo>
                  <a:pt x="2318544" y="2135254"/>
                  <a:pt x="2330847" y="2102776"/>
                  <a:pt x="2330847" y="2070431"/>
                </a:cubicBezTo>
                <a:cubicBezTo>
                  <a:pt x="2330582" y="2037887"/>
                  <a:pt x="2318279" y="2005476"/>
                  <a:pt x="2293673" y="1980869"/>
                </a:cubicBezTo>
                <a:close/>
              </a:path>
            </a:pathLst>
          </a:custGeom>
          <a:gradFill flip="none" rotWithShape="1">
            <a:gsLst>
              <a:gs pos="0">
                <a:schemeClr val="accent1"/>
              </a:gs>
              <a:gs pos="78000">
                <a:schemeClr val="accent2"/>
              </a:gs>
            </a:gsLst>
            <a:lin ang="8100000" scaled="1"/>
            <a:tileRect/>
          </a:gradFill>
          <a:ln w="661" cap="flat">
            <a:noFill/>
            <a:prstDash val="solid"/>
            <a:miter/>
          </a:ln>
        </p:spPr>
        <p:txBody>
          <a:bodyPr rtlCol="0" anchor="ctr"/>
          <a:lstStyle/>
          <a:p>
            <a:endParaRPr lang="en-PK"/>
          </a:p>
        </p:txBody>
      </p:sp>
    </p:spTree>
    <p:extLst>
      <p:ext uri="{BB962C8B-B14F-4D97-AF65-F5344CB8AC3E}">
        <p14:creationId xmlns:p14="http://schemas.microsoft.com/office/powerpoint/2010/main" val="293205100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97798A8-5AE1-5E2A-5B15-6631E39535E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618" r="21618"/>
          <a:stretch>
            <a:fillRect/>
          </a:stretch>
        </p:blipFill>
        <p:spPr/>
      </p:pic>
      <p:sp>
        <p:nvSpPr>
          <p:cNvPr id="5" name="Rectangle: Rounded Corners 4">
            <a:extLst>
              <a:ext uri="{FF2B5EF4-FFF2-40B4-BE49-F238E27FC236}">
                <a16:creationId xmlns:a16="http://schemas.microsoft.com/office/drawing/2014/main" id="{55DF50B5-F762-44CE-82DA-BFA0FBCFCE1E}"/>
              </a:ext>
            </a:extLst>
          </p:cNvPr>
          <p:cNvSpPr/>
          <p:nvPr/>
        </p:nvSpPr>
        <p:spPr>
          <a:xfrm>
            <a:off x="8290" y="-1"/>
            <a:ext cx="6858000" cy="6607271"/>
          </a:xfrm>
          <a:prstGeom prst="roundRect">
            <a:avLst>
              <a:gd name="adj" fmla="val 0"/>
            </a:avLst>
          </a:prstGeom>
          <a:gradFill flip="none" rotWithShape="1">
            <a:gsLst>
              <a:gs pos="0">
                <a:schemeClr val="accent1">
                  <a:alpha val="95000"/>
                </a:schemeClr>
              </a:gs>
              <a:gs pos="100000">
                <a:schemeClr val="accent2">
                  <a:alpha val="8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TextBox 8">
            <a:extLst>
              <a:ext uri="{FF2B5EF4-FFF2-40B4-BE49-F238E27FC236}">
                <a16:creationId xmlns:a16="http://schemas.microsoft.com/office/drawing/2014/main" id="{32B2E777-BD19-4791-BE17-05AAB303F6B0}"/>
              </a:ext>
            </a:extLst>
          </p:cNvPr>
          <p:cNvSpPr txBox="1"/>
          <p:nvPr/>
        </p:nvSpPr>
        <p:spPr>
          <a:xfrm>
            <a:off x="320447" y="1078818"/>
            <a:ext cx="5958391" cy="769441"/>
          </a:xfrm>
          <a:prstGeom prst="rect">
            <a:avLst/>
          </a:prstGeom>
          <a:noFill/>
        </p:spPr>
        <p:txBody>
          <a:bodyPr wrap="square" rtlCol="0">
            <a:spAutoFit/>
          </a:bodyPr>
          <a:lstStyle/>
          <a:p>
            <a:r>
              <a:rPr lang="en-US" sz="4400" dirty="0">
                <a:solidFill>
                  <a:schemeClr val="bg1"/>
                </a:solidFill>
                <a:latin typeface="BigNoodleTitling" panose="02000708030402040100" pitchFamily="2" charset="77"/>
                <a:cs typeface="Segoe UI" panose="020B0502040204020203" pitchFamily="34" charset="0"/>
              </a:rPr>
              <a:t>Welcome to </a:t>
            </a:r>
            <a:r>
              <a:rPr lang="en-US" sz="4400" dirty="0">
                <a:ln w="0"/>
                <a:solidFill>
                  <a:schemeClr val="accent2">
                    <a:lumMod val="75000"/>
                  </a:schemeClr>
                </a:solidFill>
                <a:effectLst>
                  <a:outerShdw blurRad="38100" dist="19050" dir="2700000" algn="tl" rotWithShape="0">
                    <a:schemeClr val="dk1">
                      <a:alpha val="40000"/>
                    </a:schemeClr>
                  </a:outerShdw>
                </a:effectLst>
                <a:latin typeface="BigNoodleTitling" panose="02000708030402040100" pitchFamily="2" charset="77"/>
                <a:cs typeface="Segoe UI" panose="020B0502040204020203" pitchFamily="34" charset="0"/>
              </a:rPr>
              <a:t>ACHIEVEMOR</a:t>
            </a:r>
            <a:endParaRPr lang="en-US" sz="4400" dirty="0">
              <a:solidFill>
                <a:schemeClr val="accent2">
                  <a:lumMod val="75000"/>
                </a:schemeClr>
              </a:solidFill>
              <a:latin typeface="BigNoodleTitling" panose="02000708030402040100" pitchFamily="2" charset="77"/>
              <a:cs typeface="Segoe UI" panose="020B0502040204020203" pitchFamily="34" charset="0"/>
            </a:endParaRPr>
          </a:p>
        </p:txBody>
      </p:sp>
      <p:cxnSp>
        <p:nvCxnSpPr>
          <p:cNvPr id="10" name="Straight Connector 9">
            <a:extLst>
              <a:ext uri="{FF2B5EF4-FFF2-40B4-BE49-F238E27FC236}">
                <a16:creationId xmlns:a16="http://schemas.microsoft.com/office/drawing/2014/main" id="{7D15B495-5D3C-489C-809C-B1A36A0FF47C}"/>
              </a:ext>
            </a:extLst>
          </p:cNvPr>
          <p:cNvCxnSpPr/>
          <p:nvPr/>
        </p:nvCxnSpPr>
        <p:spPr>
          <a:xfrm rot="5400000">
            <a:off x="5229746" y="-685281"/>
            <a:ext cx="0" cy="3256510"/>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D15BC80-9C4C-48F9-ABD2-F7394A4C085E}"/>
              </a:ext>
            </a:extLst>
          </p:cNvPr>
          <p:cNvCxnSpPr/>
          <p:nvPr/>
        </p:nvCxnSpPr>
        <p:spPr>
          <a:xfrm rot="5400000">
            <a:off x="1628256" y="1486419"/>
            <a:ext cx="0" cy="3256510"/>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pic>
        <p:nvPicPr>
          <p:cNvPr id="21" name="Picture Placeholder 20">
            <a:extLst>
              <a:ext uri="{FF2B5EF4-FFF2-40B4-BE49-F238E27FC236}">
                <a16:creationId xmlns:a16="http://schemas.microsoft.com/office/drawing/2014/main" id="{779D3C99-1BCD-49EA-CFE4-21DA1D515AB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2" b="72"/>
          <a:stretch/>
        </p:blipFill>
        <p:spPr>
          <a:xfrm>
            <a:off x="2801938" y="3657600"/>
            <a:ext cx="3743325" cy="5311775"/>
          </a:xfrm>
          <a:prstGeom prst="roundRect">
            <a:avLst>
              <a:gd name="adj" fmla="val 2169"/>
            </a:avLst>
          </a:prstGeom>
          <a:effectLst>
            <a:outerShdw blurRad="415277" dist="186118" dir="5400000" algn="t" rotWithShape="0">
              <a:prstClr val="black">
                <a:alpha val="40000"/>
              </a:prstClr>
            </a:outerShdw>
          </a:effectLst>
        </p:spPr>
      </p:pic>
      <p:grpSp>
        <p:nvGrpSpPr>
          <p:cNvPr id="15" name="Graphic 3">
            <a:extLst>
              <a:ext uri="{FF2B5EF4-FFF2-40B4-BE49-F238E27FC236}">
                <a16:creationId xmlns:a16="http://schemas.microsoft.com/office/drawing/2014/main" id="{3DA2667E-D98E-DA2B-4708-A822F9699CE9}"/>
              </a:ext>
            </a:extLst>
          </p:cNvPr>
          <p:cNvGrpSpPr/>
          <p:nvPr/>
        </p:nvGrpSpPr>
        <p:grpSpPr>
          <a:xfrm>
            <a:off x="165140" y="281275"/>
            <a:ext cx="573824" cy="575554"/>
            <a:chOff x="1971931" y="3463379"/>
            <a:chExt cx="2891110" cy="2899825"/>
          </a:xfrm>
          <a:solidFill>
            <a:schemeClr val="bg2"/>
          </a:solidFill>
        </p:grpSpPr>
        <p:sp>
          <p:nvSpPr>
            <p:cNvPr id="16" name="Freeform 15">
              <a:extLst>
                <a:ext uri="{FF2B5EF4-FFF2-40B4-BE49-F238E27FC236}">
                  <a16:creationId xmlns:a16="http://schemas.microsoft.com/office/drawing/2014/main" id="{48D8347C-9F15-DD32-B17D-B87B9C8B9EF9}"/>
                </a:ext>
              </a:extLst>
            </p:cNvPr>
            <p:cNvSpPr/>
            <p:nvPr/>
          </p:nvSpPr>
          <p:spPr>
            <a:xfrm>
              <a:off x="1971931" y="3463379"/>
              <a:ext cx="2207824" cy="1618514"/>
            </a:xfrm>
            <a:custGeom>
              <a:avLst/>
              <a:gdLst>
                <a:gd name="connsiteX0" fmla="*/ 2170981 w 2207824"/>
                <a:gd name="connsiteY0" fmla="*/ 42681 h 1618514"/>
                <a:gd name="connsiteX1" fmla="*/ 1992056 w 2207824"/>
                <a:gd name="connsiteY1" fmla="*/ 42681 h 1618514"/>
                <a:gd name="connsiteX2" fmla="*/ 1564159 w 2207824"/>
                <a:gd name="connsiteY2" fmla="*/ 470578 h 1618514"/>
                <a:gd name="connsiteX3" fmla="*/ 1510052 w 2207824"/>
                <a:gd name="connsiteY3" fmla="*/ 524685 h 1618514"/>
                <a:gd name="connsiteX4" fmla="*/ 1371939 w 2207824"/>
                <a:gd name="connsiteY4" fmla="*/ 497433 h 1618514"/>
                <a:gd name="connsiteX5" fmla="*/ 1344687 w 2207824"/>
                <a:gd name="connsiteY5" fmla="*/ 359321 h 1618514"/>
                <a:gd name="connsiteX6" fmla="*/ 1398794 w 2207824"/>
                <a:gd name="connsiteY6" fmla="*/ 305213 h 1618514"/>
                <a:gd name="connsiteX7" fmla="*/ 1482402 w 2207824"/>
                <a:gd name="connsiteY7" fmla="*/ 221605 h 1618514"/>
                <a:gd name="connsiteX8" fmla="*/ 1509655 w 2207824"/>
                <a:gd name="connsiteY8" fmla="*/ 180793 h 1618514"/>
                <a:gd name="connsiteX9" fmla="*/ 1519312 w 2207824"/>
                <a:gd name="connsiteY9" fmla="*/ 132110 h 1618514"/>
                <a:gd name="connsiteX10" fmla="*/ 1482402 w 2207824"/>
                <a:gd name="connsiteY10" fmla="*/ 42681 h 1618514"/>
                <a:gd name="connsiteX11" fmla="*/ 1303478 w 2207824"/>
                <a:gd name="connsiteY11" fmla="*/ 42681 h 1618514"/>
                <a:gd name="connsiteX12" fmla="*/ 862550 w 2207824"/>
                <a:gd name="connsiteY12" fmla="*/ 483609 h 1618514"/>
                <a:gd name="connsiteX13" fmla="*/ 809567 w 2207824"/>
                <a:gd name="connsiteY13" fmla="*/ 536592 h 1618514"/>
                <a:gd name="connsiteX14" fmla="*/ 681972 w 2207824"/>
                <a:gd name="connsiteY14" fmla="*/ 505569 h 1618514"/>
                <a:gd name="connsiteX15" fmla="*/ 650949 w 2207824"/>
                <a:gd name="connsiteY15" fmla="*/ 377974 h 1618514"/>
                <a:gd name="connsiteX16" fmla="*/ 703932 w 2207824"/>
                <a:gd name="connsiteY16" fmla="*/ 324991 h 1618514"/>
                <a:gd name="connsiteX17" fmla="*/ 813205 w 2207824"/>
                <a:gd name="connsiteY17" fmla="*/ 215718 h 1618514"/>
                <a:gd name="connsiteX18" fmla="*/ 844228 w 2207824"/>
                <a:gd name="connsiteY18" fmla="*/ 164455 h 1618514"/>
                <a:gd name="connsiteX19" fmla="*/ 850114 w 2207824"/>
                <a:gd name="connsiteY19" fmla="*/ 126289 h 1618514"/>
                <a:gd name="connsiteX20" fmla="*/ 813205 w 2207824"/>
                <a:gd name="connsiteY20" fmla="*/ 36860 h 1618514"/>
                <a:gd name="connsiteX21" fmla="*/ 634347 w 2207824"/>
                <a:gd name="connsiteY21" fmla="*/ 36860 h 1618514"/>
                <a:gd name="connsiteX22" fmla="*/ 36918 w 2207824"/>
                <a:gd name="connsiteY22" fmla="*/ 634289 h 1618514"/>
                <a:gd name="connsiteX23" fmla="*/ 36851 w 2207824"/>
                <a:gd name="connsiteY23" fmla="*/ 813147 h 1618514"/>
                <a:gd name="connsiteX24" fmla="*/ 164447 w 2207824"/>
                <a:gd name="connsiteY24" fmla="*/ 844170 h 1618514"/>
                <a:gd name="connsiteX25" fmla="*/ 215710 w 2207824"/>
                <a:gd name="connsiteY25" fmla="*/ 813147 h 1618514"/>
                <a:gd name="connsiteX26" fmla="*/ 338476 w 2207824"/>
                <a:gd name="connsiteY26" fmla="*/ 690381 h 1618514"/>
                <a:gd name="connsiteX27" fmla="*/ 392253 w 2207824"/>
                <a:gd name="connsiteY27" fmla="*/ 636604 h 1618514"/>
                <a:gd name="connsiteX28" fmla="*/ 519848 w 2207824"/>
                <a:gd name="connsiteY28" fmla="*/ 667626 h 1618514"/>
                <a:gd name="connsiteX29" fmla="*/ 556758 w 2207824"/>
                <a:gd name="connsiteY29" fmla="*/ 757056 h 1618514"/>
                <a:gd name="connsiteX30" fmla="*/ 550871 w 2207824"/>
                <a:gd name="connsiteY30" fmla="*/ 795222 h 1618514"/>
                <a:gd name="connsiteX31" fmla="*/ 497094 w 2207824"/>
                <a:gd name="connsiteY31" fmla="*/ 848998 h 1618514"/>
                <a:gd name="connsiteX32" fmla="*/ 56166 w 2207824"/>
                <a:gd name="connsiteY32" fmla="*/ 1289927 h 1618514"/>
                <a:gd name="connsiteX33" fmla="*/ 56166 w 2207824"/>
                <a:gd name="connsiteY33" fmla="*/ 1468851 h 1618514"/>
                <a:gd name="connsiteX34" fmla="*/ 235091 w 2207824"/>
                <a:gd name="connsiteY34" fmla="*/ 1468851 h 1618514"/>
                <a:gd name="connsiteX35" fmla="*/ 1047560 w 2207824"/>
                <a:gd name="connsiteY35" fmla="*/ 656382 h 1618514"/>
                <a:gd name="connsiteX36" fmla="*/ 1073687 w 2207824"/>
                <a:gd name="connsiteY36" fmla="*/ 630254 h 1618514"/>
                <a:gd name="connsiteX37" fmla="*/ 1211866 w 2207824"/>
                <a:gd name="connsiteY37" fmla="*/ 657440 h 1618514"/>
                <a:gd name="connsiteX38" fmla="*/ 1248709 w 2207824"/>
                <a:gd name="connsiteY38" fmla="*/ 746869 h 1618514"/>
                <a:gd name="connsiteX39" fmla="*/ 1239052 w 2207824"/>
                <a:gd name="connsiteY39" fmla="*/ 795552 h 1618514"/>
                <a:gd name="connsiteX40" fmla="*/ 1212924 w 2207824"/>
                <a:gd name="connsiteY40" fmla="*/ 821680 h 1618514"/>
                <a:gd name="connsiteX41" fmla="*/ 631899 w 2207824"/>
                <a:gd name="connsiteY41" fmla="*/ 1402705 h 1618514"/>
                <a:gd name="connsiteX42" fmla="*/ 631899 w 2207824"/>
                <a:gd name="connsiteY42" fmla="*/ 1581630 h 1618514"/>
                <a:gd name="connsiteX43" fmla="*/ 810824 w 2207824"/>
                <a:gd name="connsiteY43" fmla="*/ 1581630 h 1618514"/>
                <a:gd name="connsiteX44" fmla="*/ 2170915 w 2207824"/>
                <a:gd name="connsiteY44" fmla="*/ 221539 h 1618514"/>
                <a:gd name="connsiteX45" fmla="*/ 2207824 w 2207824"/>
                <a:gd name="connsiteY45" fmla="*/ 132044 h 1618514"/>
                <a:gd name="connsiteX46" fmla="*/ 2170981 w 2207824"/>
                <a:gd name="connsiteY46" fmla="*/ 42681 h 16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07824" h="1618514">
                  <a:moveTo>
                    <a:pt x="2170981" y="42681"/>
                  </a:moveTo>
                  <a:cubicBezTo>
                    <a:pt x="2121768" y="-6532"/>
                    <a:pt x="2041269" y="-6532"/>
                    <a:pt x="1992056" y="42681"/>
                  </a:cubicBezTo>
                  <a:lnTo>
                    <a:pt x="1564159" y="470578"/>
                  </a:lnTo>
                  <a:lnTo>
                    <a:pt x="1510052" y="524685"/>
                  </a:lnTo>
                  <a:cubicBezTo>
                    <a:pt x="1464146" y="543669"/>
                    <a:pt x="1409113" y="534541"/>
                    <a:pt x="1371939" y="497433"/>
                  </a:cubicBezTo>
                  <a:cubicBezTo>
                    <a:pt x="1334765" y="460259"/>
                    <a:pt x="1325703" y="405160"/>
                    <a:pt x="1344687" y="359321"/>
                  </a:cubicBezTo>
                  <a:lnTo>
                    <a:pt x="1398794" y="305213"/>
                  </a:lnTo>
                  <a:lnTo>
                    <a:pt x="1482402" y="221605"/>
                  </a:lnTo>
                  <a:cubicBezTo>
                    <a:pt x="1494441" y="209567"/>
                    <a:pt x="1503503" y="195676"/>
                    <a:pt x="1509655" y="180793"/>
                  </a:cubicBezTo>
                  <a:cubicBezTo>
                    <a:pt x="1516137" y="165249"/>
                    <a:pt x="1519312" y="148646"/>
                    <a:pt x="1519312" y="132110"/>
                  </a:cubicBezTo>
                  <a:cubicBezTo>
                    <a:pt x="1519312" y="99698"/>
                    <a:pt x="1507009" y="67287"/>
                    <a:pt x="1482402" y="42681"/>
                  </a:cubicBezTo>
                  <a:cubicBezTo>
                    <a:pt x="1433190" y="-6532"/>
                    <a:pt x="1352691" y="-6532"/>
                    <a:pt x="1303478" y="42681"/>
                  </a:cubicBezTo>
                  <a:lnTo>
                    <a:pt x="862550" y="483609"/>
                  </a:lnTo>
                  <a:lnTo>
                    <a:pt x="809567" y="536592"/>
                  </a:lnTo>
                  <a:cubicBezTo>
                    <a:pt x="765977" y="550284"/>
                    <a:pt x="716302" y="539965"/>
                    <a:pt x="681972" y="505569"/>
                  </a:cubicBezTo>
                  <a:cubicBezTo>
                    <a:pt x="647576" y="471173"/>
                    <a:pt x="637257" y="421564"/>
                    <a:pt x="650949" y="377974"/>
                  </a:cubicBezTo>
                  <a:lnTo>
                    <a:pt x="703932" y="324991"/>
                  </a:lnTo>
                  <a:lnTo>
                    <a:pt x="813205" y="215718"/>
                  </a:lnTo>
                  <a:cubicBezTo>
                    <a:pt x="828022" y="200901"/>
                    <a:pt x="838341" y="183240"/>
                    <a:pt x="844228" y="164455"/>
                  </a:cubicBezTo>
                  <a:cubicBezTo>
                    <a:pt x="848196" y="152086"/>
                    <a:pt x="850114" y="139187"/>
                    <a:pt x="850114" y="126289"/>
                  </a:cubicBezTo>
                  <a:cubicBezTo>
                    <a:pt x="850048" y="93877"/>
                    <a:pt x="837811" y="61466"/>
                    <a:pt x="813205" y="36860"/>
                  </a:cubicBezTo>
                  <a:cubicBezTo>
                    <a:pt x="764059" y="-12287"/>
                    <a:pt x="683559" y="-12287"/>
                    <a:pt x="634347" y="36860"/>
                  </a:cubicBezTo>
                  <a:lnTo>
                    <a:pt x="36918" y="634289"/>
                  </a:lnTo>
                  <a:cubicBezTo>
                    <a:pt x="-12295" y="683501"/>
                    <a:pt x="-12295" y="764001"/>
                    <a:pt x="36851" y="813147"/>
                  </a:cubicBezTo>
                  <a:cubicBezTo>
                    <a:pt x="71247" y="847543"/>
                    <a:pt x="120857" y="857928"/>
                    <a:pt x="164447" y="844170"/>
                  </a:cubicBezTo>
                  <a:cubicBezTo>
                    <a:pt x="183232" y="838283"/>
                    <a:pt x="200893" y="827964"/>
                    <a:pt x="215710" y="813147"/>
                  </a:cubicBezTo>
                  <a:lnTo>
                    <a:pt x="338476" y="690381"/>
                  </a:lnTo>
                  <a:lnTo>
                    <a:pt x="392253" y="636604"/>
                  </a:lnTo>
                  <a:cubicBezTo>
                    <a:pt x="435843" y="622912"/>
                    <a:pt x="485519" y="633231"/>
                    <a:pt x="519848" y="667626"/>
                  </a:cubicBezTo>
                  <a:cubicBezTo>
                    <a:pt x="544455" y="692233"/>
                    <a:pt x="556758" y="724578"/>
                    <a:pt x="556758" y="757056"/>
                  </a:cubicBezTo>
                  <a:cubicBezTo>
                    <a:pt x="556758" y="769954"/>
                    <a:pt x="554773" y="782852"/>
                    <a:pt x="550871" y="795222"/>
                  </a:cubicBezTo>
                  <a:lnTo>
                    <a:pt x="497094" y="848998"/>
                  </a:lnTo>
                  <a:lnTo>
                    <a:pt x="56166" y="1289927"/>
                  </a:lnTo>
                  <a:cubicBezTo>
                    <a:pt x="6954" y="1339139"/>
                    <a:pt x="6954" y="1419638"/>
                    <a:pt x="56166" y="1468851"/>
                  </a:cubicBezTo>
                  <a:cubicBezTo>
                    <a:pt x="105312" y="1517997"/>
                    <a:pt x="185878" y="1518063"/>
                    <a:pt x="235091" y="1468851"/>
                  </a:cubicBezTo>
                  <a:lnTo>
                    <a:pt x="1047560" y="656382"/>
                  </a:lnTo>
                  <a:lnTo>
                    <a:pt x="1073687" y="630254"/>
                  </a:lnTo>
                  <a:cubicBezTo>
                    <a:pt x="1119593" y="611204"/>
                    <a:pt x="1174626" y="620266"/>
                    <a:pt x="1211866" y="657440"/>
                  </a:cubicBezTo>
                  <a:cubicBezTo>
                    <a:pt x="1236472" y="682046"/>
                    <a:pt x="1248709" y="714458"/>
                    <a:pt x="1248709" y="746869"/>
                  </a:cubicBezTo>
                  <a:cubicBezTo>
                    <a:pt x="1248709" y="763472"/>
                    <a:pt x="1245534" y="780008"/>
                    <a:pt x="1239052" y="795552"/>
                  </a:cubicBezTo>
                  <a:lnTo>
                    <a:pt x="1212924" y="821680"/>
                  </a:lnTo>
                  <a:lnTo>
                    <a:pt x="631899" y="1402705"/>
                  </a:lnTo>
                  <a:cubicBezTo>
                    <a:pt x="582687" y="1451918"/>
                    <a:pt x="582687" y="1532417"/>
                    <a:pt x="631899" y="1581630"/>
                  </a:cubicBezTo>
                  <a:cubicBezTo>
                    <a:pt x="681046" y="1630776"/>
                    <a:pt x="761611" y="1630842"/>
                    <a:pt x="810824" y="1581630"/>
                  </a:cubicBezTo>
                  <a:lnTo>
                    <a:pt x="2170915" y="221539"/>
                  </a:lnTo>
                  <a:cubicBezTo>
                    <a:pt x="2195521" y="196933"/>
                    <a:pt x="2207824" y="164455"/>
                    <a:pt x="2207824" y="132044"/>
                  </a:cubicBezTo>
                  <a:cubicBezTo>
                    <a:pt x="2207890" y="99632"/>
                    <a:pt x="2195587" y="67221"/>
                    <a:pt x="2170981" y="42681"/>
                  </a:cubicBezTo>
                  <a:close/>
                </a:path>
              </a:pathLst>
            </a:custGeom>
            <a:grpFill/>
            <a:ln w="661" cap="flat">
              <a:noFill/>
              <a:prstDash val="solid"/>
              <a:miter/>
            </a:ln>
          </p:spPr>
          <p:txBody>
            <a:bodyPr rtlCol="0" anchor="ctr"/>
            <a:lstStyle/>
            <a:p>
              <a:endParaRPr lang="en-PK"/>
            </a:p>
          </p:txBody>
        </p:sp>
        <p:sp>
          <p:nvSpPr>
            <p:cNvPr id="17" name="Freeform 16">
              <a:extLst>
                <a:ext uri="{FF2B5EF4-FFF2-40B4-BE49-F238E27FC236}">
                  <a16:creationId xmlns:a16="http://schemas.microsoft.com/office/drawing/2014/main" id="{A84F749C-1999-9983-078D-965239724FEF}"/>
                </a:ext>
              </a:extLst>
            </p:cNvPr>
            <p:cNvSpPr/>
            <p:nvPr/>
          </p:nvSpPr>
          <p:spPr>
            <a:xfrm>
              <a:off x="1974254" y="3479270"/>
              <a:ext cx="2887397" cy="2883933"/>
            </a:xfrm>
            <a:custGeom>
              <a:avLst/>
              <a:gdLst>
                <a:gd name="connsiteX0" fmla="*/ 2293673 w 2887397"/>
                <a:gd name="connsiteY0" fmla="*/ 1980869 h 2883933"/>
                <a:gd name="connsiteX1" fmla="*/ 2150666 w 2887397"/>
                <a:gd name="connsiteY1" fmla="*/ 1955800 h 2883933"/>
                <a:gd name="connsiteX2" fmla="*/ 2114815 w 2887397"/>
                <a:gd name="connsiteY2" fmla="*/ 1980869 h 2883933"/>
                <a:gd name="connsiteX3" fmla="*/ 1845866 w 2887397"/>
                <a:gd name="connsiteY3" fmla="*/ 2249818 h 2883933"/>
                <a:gd name="connsiteX4" fmla="*/ 1801548 w 2887397"/>
                <a:gd name="connsiteY4" fmla="*/ 2294136 h 2883933"/>
                <a:gd name="connsiteX5" fmla="*/ 1668860 w 2887397"/>
                <a:gd name="connsiteY5" fmla="*/ 2264833 h 2883933"/>
                <a:gd name="connsiteX6" fmla="*/ 1639425 w 2887397"/>
                <a:gd name="connsiteY6" fmla="*/ 2132211 h 2883933"/>
                <a:gd name="connsiteX7" fmla="*/ 1683941 w 2887397"/>
                <a:gd name="connsiteY7" fmla="*/ 2087695 h 2883933"/>
                <a:gd name="connsiteX8" fmla="*/ 2850489 w 2887397"/>
                <a:gd name="connsiteY8" fmla="*/ 921147 h 2883933"/>
                <a:gd name="connsiteX9" fmla="*/ 2887398 w 2887397"/>
                <a:gd name="connsiteY9" fmla="*/ 831718 h 2883933"/>
                <a:gd name="connsiteX10" fmla="*/ 2850489 w 2887397"/>
                <a:gd name="connsiteY10" fmla="*/ 742289 h 2883933"/>
                <a:gd name="connsiteX11" fmla="*/ 2690614 w 2887397"/>
                <a:gd name="connsiteY11" fmla="*/ 726678 h 2883933"/>
                <a:gd name="connsiteX12" fmla="*/ 2671630 w 2887397"/>
                <a:gd name="connsiteY12" fmla="*/ 742289 h 2883933"/>
                <a:gd name="connsiteX13" fmla="*/ 2540860 w 2887397"/>
                <a:gd name="connsiteY13" fmla="*/ 872993 h 2883933"/>
                <a:gd name="connsiteX14" fmla="*/ 2533584 w 2887397"/>
                <a:gd name="connsiteY14" fmla="*/ 880269 h 2883933"/>
                <a:gd name="connsiteX15" fmla="*/ 2373776 w 2887397"/>
                <a:gd name="connsiteY15" fmla="*/ 864592 h 2883933"/>
                <a:gd name="connsiteX16" fmla="*/ 2358099 w 2887397"/>
                <a:gd name="connsiteY16" fmla="*/ 704784 h 2883933"/>
                <a:gd name="connsiteX17" fmla="*/ 2365375 w 2887397"/>
                <a:gd name="connsiteY17" fmla="*/ 697508 h 2883933"/>
                <a:gd name="connsiteX18" fmla="*/ 2675864 w 2887397"/>
                <a:gd name="connsiteY18" fmla="*/ 387019 h 2883933"/>
                <a:gd name="connsiteX19" fmla="*/ 2847049 w 2887397"/>
                <a:gd name="connsiteY19" fmla="*/ 215834 h 2883933"/>
                <a:gd name="connsiteX20" fmla="*/ 2883959 w 2887397"/>
                <a:gd name="connsiteY20" fmla="*/ 126339 h 2883933"/>
                <a:gd name="connsiteX21" fmla="*/ 2847049 w 2887397"/>
                <a:gd name="connsiteY21" fmla="*/ 36909 h 2883933"/>
                <a:gd name="connsiteX22" fmla="*/ 2668124 w 2887397"/>
                <a:gd name="connsiteY22" fmla="*/ 36909 h 2883933"/>
                <a:gd name="connsiteX23" fmla="*/ 1495028 w 2887397"/>
                <a:gd name="connsiteY23" fmla="*/ 1210072 h 2883933"/>
                <a:gd name="connsiteX24" fmla="*/ 1495028 w 2887397"/>
                <a:gd name="connsiteY24" fmla="*/ 1388996 h 2883933"/>
                <a:gd name="connsiteX25" fmla="*/ 1673953 w 2887397"/>
                <a:gd name="connsiteY25" fmla="*/ 1388996 h 2883933"/>
                <a:gd name="connsiteX26" fmla="*/ 1733748 w 2887397"/>
                <a:gd name="connsiteY26" fmla="*/ 1329201 h 2883933"/>
                <a:gd name="connsiteX27" fmla="*/ 2047677 w 2887397"/>
                <a:gd name="connsiteY27" fmla="*/ 1015272 h 2883933"/>
                <a:gd name="connsiteX28" fmla="*/ 2051513 w 2887397"/>
                <a:gd name="connsiteY28" fmla="*/ 1011436 h 2883933"/>
                <a:gd name="connsiteX29" fmla="*/ 2211388 w 2887397"/>
                <a:gd name="connsiteY29" fmla="*/ 1027046 h 2883933"/>
                <a:gd name="connsiteX30" fmla="*/ 2248297 w 2887397"/>
                <a:gd name="connsiteY30" fmla="*/ 1116476 h 2883933"/>
                <a:gd name="connsiteX31" fmla="*/ 2226998 w 2887397"/>
                <a:gd name="connsiteY31" fmla="*/ 1186987 h 2883933"/>
                <a:gd name="connsiteX32" fmla="*/ 2223162 w 2887397"/>
                <a:gd name="connsiteY32" fmla="*/ 1190824 h 2883933"/>
                <a:gd name="connsiteX33" fmla="*/ 1909167 w 2887397"/>
                <a:gd name="connsiteY33" fmla="*/ 1504686 h 2883933"/>
                <a:gd name="connsiteX34" fmla="*/ 1781043 w 2887397"/>
                <a:gd name="connsiteY34" fmla="*/ 1632810 h 2883933"/>
                <a:gd name="connsiteX35" fmla="*/ 1484445 w 2887397"/>
                <a:gd name="connsiteY35" fmla="*/ 1929408 h 2883933"/>
                <a:gd name="connsiteX36" fmla="*/ 1463278 w 2887397"/>
                <a:gd name="connsiteY36" fmla="*/ 1950574 h 2883933"/>
                <a:gd name="connsiteX37" fmla="*/ 1303470 w 2887397"/>
                <a:gd name="connsiteY37" fmla="*/ 1934898 h 2883933"/>
                <a:gd name="connsiteX38" fmla="*/ 1287793 w 2887397"/>
                <a:gd name="connsiteY38" fmla="*/ 1775090 h 2883933"/>
                <a:gd name="connsiteX39" fmla="*/ 1308960 w 2887397"/>
                <a:gd name="connsiteY39" fmla="*/ 1753923 h 2883933"/>
                <a:gd name="connsiteX40" fmla="*/ 1388996 w 2887397"/>
                <a:gd name="connsiteY40" fmla="*/ 1673887 h 2883933"/>
                <a:gd name="connsiteX41" fmla="*/ 1404607 w 2887397"/>
                <a:gd name="connsiteY41" fmla="*/ 1654903 h 2883933"/>
                <a:gd name="connsiteX42" fmla="*/ 1425906 w 2887397"/>
                <a:gd name="connsiteY42" fmla="*/ 1584391 h 2883933"/>
                <a:gd name="connsiteX43" fmla="*/ 1388996 w 2887397"/>
                <a:gd name="connsiteY43" fmla="*/ 1494962 h 2883933"/>
                <a:gd name="connsiteX44" fmla="*/ 1210072 w 2887397"/>
                <a:gd name="connsiteY44" fmla="*/ 1494962 h 2883933"/>
                <a:gd name="connsiteX45" fmla="*/ 36909 w 2887397"/>
                <a:gd name="connsiteY45" fmla="*/ 2668125 h 2883933"/>
                <a:gd name="connsiteX46" fmla="*/ 36909 w 2887397"/>
                <a:gd name="connsiteY46" fmla="*/ 2847049 h 2883933"/>
                <a:gd name="connsiteX47" fmla="*/ 215834 w 2887397"/>
                <a:gd name="connsiteY47" fmla="*/ 2847049 h 2883933"/>
                <a:gd name="connsiteX48" fmla="*/ 673034 w 2887397"/>
                <a:gd name="connsiteY48" fmla="*/ 2389849 h 2883933"/>
                <a:gd name="connsiteX49" fmla="*/ 990798 w 2887397"/>
                <a:gd name="connsiteY49" fmla="*/ 2072084 h 2883933"/>
                <a:gd name="connsiteX50" fmla="*/ 991195 w 2887397"/>
                <a:gd name="connsiteY50" fmla="*/ 2071688 h 2883933"/>
                <a:gd name="connsiteX51" fmla="*/ 991063 w 2887397"/>
                <a:gd name="connsiteY51" fmla="*/ 2071952 h 2883933"/>
                <a:gd name="connsiteX52" fmla="*/ 1150673 w 2887397"/>
                <a:gd name="connsiteY52" fmla="*/ 2087761 h 2883933"/>
                <a:gd name="connsiteX53" fmla="*/ 1187582 w 2887397"/>
                <a:gd name="connsiteY53" fmla="*/ 2177190 h 2883933"/>
                <a:gd name="connsiteX54" fmla="*/ 1166482 w 2887397"/>
                <a:gd name="connsiteY54" fmla="*/ 2247371 h 2883933"/>
                <a:gd name="connsiteX55" fmla="*/ 1166746 w 2887397"/>
                <a:gd name="connsiteY55" fmla="*/ 2247239 h 2883933"/>
                <a:gd name="connsiteX56" fmla="*/ 1166349 w 2887397"/>
                <a:gd name="connsiteY56" fmla="*/ 2247636 h 2883933"/>
                <a:gd name="connsiteX57" fmla="*/ 848585 w 2887397"/>
                <a:gd name="connsiteY57" fmla="*/ 2565400 h 2883933"/>
                <a:gd name="connsiteX58" fmla="*/ 752607 w 2887397"/>
                <a:gd name="connsiteY58" fmla="*/ 2661378 h 2883933"/>
                <a:gd name="connsiteX59" fmla="*/ 752607 w 2887397"/>
                <a:gd name="connsiteY59" fmla="*/ 2840302 h 2883933"/>
                <a:gd name="connsiteX60" fmla="*/ 931532 w 2887397"/>
                <a:gd name="connsiteY60" fmla="*/ 2840302 h 2883933"/>
                <a:gd name="connsiteX61" fmla="*/ 1325232 w 2887397"/>
                <a:gd name="connsiteY61" fmla="*/ 2446602 h 2883933"/>
                <a:gd name="connsiteX62" fmla="*/ 1365845 w 2887397"/>
                <a:gd name="connsiteY62" fmla="*/ 2405989 h 2883933"/>
                <a:gd name="connsiteX63" fmla="*/ 1498468 w 2887397"/>
                <a:gd name="connsiteY63" fmla="*/ 2435423 h 2883933"/>
                <a:gd name="connsiteX64" fmla="*/ 1535377 w 2887397"/>
                <a:gd name="connsiteY64" fmla="*/ 2524853 h 2883933"/>
                <a:gd name="connsiteX65" fmla="*/ 1527836 w 2887397"/>
                <a:gd name="connsiteY65" fmla="*/ 2568112 h 2883933"/>
                <a:gd name="connsiteX66" fmla="*/ 1487421 w 2887397"/>
                <a:gd name="connsiteY66" fmla="*/ 2608527 h 2883933"/>
                <a:gd name="connsiteX67" fmla="*/ 1438011 w 2887397"/>
                <a:gd name="connsiteY67" fmla="*/ 2657938 h 2883933"/>
                <a:gd name="connsiteX68" fmla="*/ 1408708 w 2887397"/>
                <a:gd name="connsiteY68" fmla="*/ 2704108 h 2883933"/>
                <a:gd name="connsiteX69" fmla="*/ 1438011 w 2887397"/>
                <a:gd name="connsiteY69" fmla="*/ 2836862 h 2883933"/>
                <a:gd name="connsiteX70" fmla="*/ 1616935 w 2887397"/>
                <a:gd name="connsiteY70" fmla="*/ 2836862 h 2883933"/>
                <a:gd name="connsiteX71" fmla="*/ 2293938 w 2887397"/>
                <a:gd name="connsiteY71" fmla="*/ 2159860 h 2883933"/>
                <a:gd name="connsiteX72" fmla="*/ 2330847 w 2887397"/>
                <a:gd name="connsiteY72" fmla="*/ 2070431 h 2883933"/>
                <a:gd name="connsiteX73" fmla="*/ 2293673 w 2887397"/>
                <a:gd name="connsiteY73" fmla="*/ 1980869 h 28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887397" h="2883933">
                  <a:moveTo>
                    <a:pt x="2293673" y="1980869"/>
                  </a:moveTo>
                  <a:cubicBezTo>
                    <a:pt x="2255176" y="1942372"/>
                    <a:pt x="2197497" y="1934038"/>
                    <a:pt x="2150666" y="1955800"/>
                  </a:cubicBezTo>
                  <a:cubicBezTo>
                    <a:pt x="2137701" y="1961885"/>
                    <a:pt x="2125464" y="1970220"/>
                    <a:pt x="2114815" y="1980869"/>
                  </a:cubicBezTo>
                  <a:lnTo>
                    <a:pt x="1845866" y="2249818"/>
                  </a:lnTo>
                  <a:lnTo>
                    <a:pt x="1801548" y="2294136"/>
                  </a:lnTo>
                  <a:cubicBezTo>
                    <a:pt x="1756833" y="2310276"/>
                    <a:pt x="1704578" y="2300486"/>
                    <a:pt x="1668860" y="2264833"/>
                  </a:cubicBezTo>
                  <a:cubicBezTo>
                    <a:pt x="1633141" y="2229115"/>
                    <a:pt x="1623351" y="2176926"/>
                    <a:pt x="1639425" y="2132211"/>
                  </a:cubicBezTo>
                  <a:lnTo>
                    <a:pt x="1683941" y="2087695"/>
                  </a:lnTo>
                  <a:lnTo>
                    <a:pt x="2850489" y="921147"/>
                  </a:lnTo>
                  <a:cubicBezTo>
                    <a:pt x="2875095" y="896541"/>
                    <a:pt x="2887398" y="864195"/>
                    <a:pt x="2887398" y="831718"/>
                  </a:cubicBezTo>
                  <a:cubicBezTo>
                    <a:pt x="2887398" y="799306"/>
                    <a:pt x="2875029" y="766829"/>
                    <a:pt x="2850489" y="742289"/>
                  </a:cubicBezTo>
                  <a:cubicBezTo>
                    <a:pt x="2807163" y="698963"/>
                    <a:pt x="2739694" y="693804"/>
                    <a:pt x="2690614" y="726678"/>
                  </a:cubicBezTo>
                  <a:cubicBezTo>
                    <a:pt x="2683867" y="731176"/>
                    <a:pt x="2677517" y="736335"/>
                    <a:pt x="2671630" y="742289"/>
                  </a:cubicBezTo>
                  <a:lnTo>
                    <a:pt x="2540860" y="872993"/>
                  </a:lnTo>
                  <a:lnTo>
                    <a:pt x="2533584" y="880269"/>
                  </a:lnTo>
                  <a:cubicBezTo>
                    <a:pt x="2484504" y="913077"/>
                    <a:pt x="2416969" y="907852"/>
                    <a:pt x="2373776" y="864592"/>
                  </a:cubicBezTo>
                  <a:cubicBezTo>
                    <a:pt x="2330516" y="821333"/>
                    <a:pt x="2325291" y="753864"/>
                    <a:pt x="2358099" y="704784"/>
                  </a:cubicBezTo>
                  <a:lnTo>
                    <a:pt x="2365375" y="697508"/>
                  </a:lnTo>
                  <a:lnTo>
                    <a:pt x="2675864" y="387019"/>
                  </a:lnTo>
                  <a:lnTo>
                    <a:pt x="2847049" y="215834"/>
                  </a:lnTo>
                  <a:cubicBezTo>
                    <a:pt x="2871655" y="191228"/>
                    <a:pt x="2883959" y="158750"/>
                    <a:pt x="2883959" y="126339"/>
                  </a:cubicBezTo>
                  <a:cubicBezTo>
                    <a:pt x="2883959" y="93927"/>
                    <a:pt x="2871655" y="61516"/>
                    <a:pt x="2847049" y="36909"/>
                  </a:cubicBezTo>
                  <a:cubicBezTo>
                    <a:pt x="2797837" y="-12303"/>
                    <a:pt x="2717337" y="-12303"/>
                    <a:pt x="2668124" y="36909"/>
                  </a:cubicBezTo>
                  <a:lnTo>
                    <a:pt x="1495028" y="1210072"/>
                  </a:lnTo>
                  <a:cubicBezTo>
                    <a:pt x="1445816" y="1259284"/>
                    <a:pt x="1445816" y="1339784"/>
                    <a:pt x="1495028" y="1388996"/>
                  </a:cubicBezTo>
                  <a:cubicBezTo>
                    <a:pt x="1544175" y="1438143"/>
                    <a:pt x="1624740" y="1438209"/>
                    <a:pt x="1673953" y="1388996"/>
                  </a:cubicBezTo>
                  <a:lnTo>
                    <a:pt x="1733748" y="1329201"/>
                  </a:lnTo>
                  <a:lnTo>
                    <a:pt x="2047677" y="1015272"/>
                  </a:lnTo>
                  <a:lnTo>
                    <a:pt x="2051513" y="1011436"/>
                  </a:lnTo>
                  <a:cubicBezTo>
                    <a:pt x="2100593" y="978495"/>
                    <a:pt x="2168128" y="983721"/>
                    <a:pt x="2211388" y="1027046"/>
                  </a:cubicBezTo>
                  <a:cubicBezTo>
                    <a:pt x="2235994" y="1051653"/>
                    <a:pt x="2248297" y="1083998"/>
                    <a:pt x="2248297" y="1116476"/>
                  </a:cubicBezTo>
                  <a:cubicBezTo>
                    <a:pt x="2248297" y="1141082"/>
                    <a:pt x="2241153" y="1165754"/>
                    <a:pt x="2226998" y="1186987"/>
                  </a:cubicBezTo>
                  <a:lnTo>
                    <a:pt x="2223162" y="1190824"/>
                  </a:lnTo>
                  <a:lnTo>
                    <a:pt x="1909167" y="1504686"/>
                  </a:lnTo>
                  <a:lnTo>
                    <a:pt x="1781043" y="1632810"/>
                  </a:lnTo>
                  <a:lnTo>
                    <a:pt x="1484445" y="1929408"/>
                  </a:lnTo>
                  <a:lnTo>
                    <a:pt x="1463278" y="1950574"/>
                  </a:lnTo>
                  <a:cubicBezTo>
                    <a:pt x="1414198" y="1983383"/>
                    <a:pt x="1346663" y="1978157"/>
                    <a:pt x="1303470" y="1934898"/>
                  </a:cubicBezTo>
                  <a:cubicBezTo>
                    <a:pt x="1260210" y="1891639"/>
                    <a:pt x="1254985" y="1824170"/>
                    <a:pt x="1287793" y="1775090"/>
                  </a:cubicBezTo>
                  <a:lnTo>
                    <a:pt x="1308960" y="1753923"/>
                  </a:lnTo>
                  <a:lnTo>
                    <a:pt x="1388996" y="1673887"/>
                  </a:lnTo>
                  <a:cubicBezTo>
                    <a:pt x="1394950" y="1667933"/>
                    <a:pt x="1400109" y="1661583"/>
                    <a:pt x="1404607" y="1654903"/>
                  </a:cubicBezTo>
                  <a:cubicBezTo>
                    <a:pt x="1418828" y="1633670"/>
                    <a:pt x="1425906" y="1609064"/>
                    <a:pt x="1425906" y="1584391"/>
                  </a:cubicBezTo>
                  <a:cubicBezTo>
                    <a:pt x="1425839" y="1551980"/>
                    <a:pt x="1413602" y="1519568"/>
                    <a:pt x="1388996" y="1494962"/>
                  </a:cubicBezTo>
                  <a:cubicBezTo>
                    <a:pt x="1339784" y="1445749"/>
                    <a:pt x="1259284" y="1445749"/>
                    <a:pt x="1210072" y="1494962"/>
                  </a:cubicBezTo>
                  <a:lnTo>
                    <a:pt x="36909" y="2668125"/>
                  </a:lnTo>
                  <a:cubicBezTo>
                    <a:pt x="-12303" y="2717337"/>
                    <a:pt x="-12303" y="2797836"/>
                    <a:pt x="36909" y="2847049"/>
                  </a:cubicBezTo>
                  <a:cubicBezTo>
                    <a:pt x="86056" y="2896195"/>
                    <a:pt x="166621" y="2896262"/>
                    <a:pt x="215834" y="2847049"/>
                  </a:cubicBezTo>
                  <a:lnTo>
                    <a:pt x="673034" y="2389849"/>
                  </a:lnTo>
                  <a:lnTo>
                    <a:pt x="990798" y="2072084"/>
                  </a:lnTo>
                  <a:lnTo>
                    <a:pt x="991195" y="2071688"/>
                  </a:lnTo>
                  <a:cubicBezTo>
                    <a:pt x="991129" y="2071754"/>
                    <a:pt x="991063" y="2071820"/>
                    <a:pt x="991063" y="2071952"/>
                  </a:cubicBezTo>
                  <a:cubicBezTo>
                    <a:pt x="1040143" y="2039210"/>
                    <a:pt x="1107480" y="2044502"/>
                    <a:pt x="1150673" y="2087761"/>
                  </a:cubicBezTo>
                  <a:cubicBezTo>
                    <a:pt x="1175279" y="2112367"/>
                    <a:pt x="1187516" y="2144779"/>
                    <a:pt x="1187582" y="2177190"/>
                  </a:cubicBezTo>
                  <a:cubicBezTo>
                    <a:pt x="1187582" y="2201730"/>
                    <a:pt x="1180571" y="2226271"/>
                    <a:pt x="1166482" y="2247371"/>
                  </a:cubicBezTo>
                  <a:cubicBezTo>
                    <a:pt x="1166614" y="2247305"/>
                    <a:pt x="1166680" y="2247239"/>
                    <a:pt x="1166746" y="2247239"/>
                  </a:cubicBezTo>
                  <a:lnTo>
                    <a:pt x="1166349" y="2247636"/>
                  </a:lnTo>
                  <a:lnTo>
                    <a:pt x="848585" y="2565400"/>
                  </a:lnTo>
                  <a:lnTo>
                    <a:pt x="752607" y="2661378"/>
                  </a:lnTo>
                  <a:cubicBezTo>
                    <a:pt x="703395" y="2710590"/>
                    <a:pt x="703395" y="2791090"/>
                    <a:pt x="752607" y="2840302"/>
                  </a:cubicBezTo>
                  <a:cubicBezTo>
                    <a:pt x="801820" y="2889515"/>
                    <a:pt x="882319" y="2889515"/>
                    <a:pt x="931532" y="2840302"/>
                  </a:cubicBezTo>
                  <a:lnTo>
                    <a:pt x="1325232" y="2446602"/>
                  </a:lnTo>
                  <a:lnTo>
                    <a:pt x="1365845" y="2405989"/>
                  </a:lnTo>
                  <a:cubicBezTo>
                    <a:pt x="1410560" y="2389915"/>
                    <a:pt x="1462749" y="2399705"/>
                    <a:pt x="1498468" y="2435423"/>
                  </a:cubicBezTo>
                  <a:cubicBezTo>
                    <a:pt x="1523074" y="2460030"/>
                    <a:pt x="1535311" y="2492441"/>
                    <a:pt x="1535377" y="2524853"/>
                  </a:cubicBezTo>
                  <a:cubicBezTo>
                    <a:pt x="1535377" y="2539537"/>
                    <a:pt x="1532797" y="2554155"/>
                    <a:pt x="1527836" y="2568112"/>
                  </a:cubicBezTo>
                  <a:lnTo>
                    <a:pt x="1487421" y="2608527"/>
                  </a:lnTo>
                  <a:lnTo>
                    <a:pt x="1438011" y="2657938"/>
                  </a:lnTo>
                  <a:cubicBezTo>
                    <a:pt x="1424517" y="2671432"/>
                    <a:pt x="1414727" y="2687175"/>
                    <a:pt x="1408708" y="2704108"/>
                  </a:cubicBezTo>
                  <a:cubicBezTo>
                    <a:pt x="1392502" y="2748889"/>
                    <a:pt x="1402292" y="2801144"/>
                    <a:pt x="1438011" y="2836862"/>
                  </a:cubicBezTo>
                  <a:cubicBezTo>
                    <a:pt x="1487223" y="2886075"/>
                    <a:pt x="1567722" y="2886075"/>
                    <a:pt x="1616935" y="2836862"/>
                  </a:cubicBezTo>
                  <a:lnTo>
                    <a:pt x="2293938" y="2159860"/>
                  </a:lnTo>
                  <a:cubicBezTo>
                    <a:pt x="2318544" y="2135254"/>
                    <a:pt x="2330847" y="2102776"/>
                    <a:pt x="2330847" y="2070431"/>
                  </a:cubicBezTo>
                  <a:cubicBezTo>
                    <a:pt x="2330582" y="2037887"/>
                    <a:pt x="2318279" y="2005476"/>
                    <a:pt x="2293673" y="1980869"/>
                  </a:cubicBezTo>
                  <a:close/>
                </a:path>
              </a:pathLst>
            </a:custGeom>
            <a:grpFill/>
            <a:ln w="661" cap="flat">
              <a:noFill/>
              <a:prstDash val="solid"/>
              <a:miter/>
            </a:ln>
          </p:spPr>
          <p:txBody>
            <a:bodyPr rtlCol="0" anchor="ctr"/>
            <a:lstStyle/>
            <a:p>
              <a:endParaRPr lang="en-PK"/>
            </a:p>
          </p:txBody>
        </p:sp>
        <p:sp>
          <p:nvSpPr>
            <p:cNvPr id="18" name="Freeform 17">
              <a:extLst>
                <a:ext uri="{FF2B5EF4-FFF2-40B4-BE49-F238E27FC236}">
                  <a16:creationId xmlns:a16="http://schemas.microsoft.com/office/drawing/2014/main" id="{32DFF451-52AA-FDC7-8AFF-3FB4C2DD460B}"/>
                </a:ext>
              </a:extLst>
            </p:cNvPr>
            <p:cNvSpPr/>
            <p:nvPr/>
          </p:nvSpPr>
          <p:spPr>
            <a:xfrm>
              <a:off x="4057914" y="5544343"/>
              <a:ext cx="805127" cy="805127"/>
            </a:xfrm>
            <a:custGeom>
              <a:avLst/>
              <a:gdLst>
                <a:gd name="connsiteX0" fmla="*/ 768218 w 805127"/>
                <a:gd name="connsiteY0" fmla="*/ 36909 h 805127"/>
                <a:gd name="connsiteX1" fmla="*/ 768218 w 805127"/>
                <a:gd name="connsiteY1" fmla="*/ 36909 h 805127"/>
                <a:gd name="connsiteX2" fmla="*/ 589359 w 805127"/>
                <a:gd name="connsiteY2" fmla="*/ 36909 h 805127"/>
                <a:gd name="connsiteX3" fmla="*/ 36909 w 805127"/>
                <a:gd name="connsiteY3" fmla="*/ 589359 h 805127"/>
                <a:gd name="connsiteX4" fmla="*/ 36909 w 805127"/>
                <a:gd name="connsiteY4" fmla="*/ 768218 h 805127"/>
                <a:gd name="connsiteX5" fmla="*/ 36909 w 805127"/>
                <a:gd name="connsiteY5" fmla="*/ 768218 h 805127"/>
                <a:gd name="connsiteX6" fmla="*/ 215768 w 805127"/>
                <a:gd name="connsiteY6" fmla="*/ 768218 h 805127"/>
                <a:gd name="connsiteX7" fmla="*/ 768218 w 805127"/>
                <a:gd name="connsiteY7" fmla="*/ 215768 h 805127"/>
                <a:gd name="connsiteX8" fmla="*/ 768218 w 805127"/>
                <a:gd name="connsiteY8" fmla="*/ 36909 h 80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127" h="805127">
                  <a:moveTo>
                    <a:pt x="768218" y="36909"/>
                  </a:moveTo>
                  <a:lnTo>
                    <a:pt x="768218" y="36909"/>
                  </a:lnTo>
                  <a:cubicBezTo>
                    <a:pt x="719005" y="-12303"/>
                    <a:pt x="638506" y="-12303"/>
                    <a:pt x="589359" y="36909"/>
                  </a:cubicBezTo>
                  <a:lnTo>
                    <a:pt x="36909" y="589359"/>
                  </a:lnTo>
                  <a:cubicBezTo>
                    <a:pt x="-12303" y="638572"/>
                    <a:pt x="-12303" y="719071"/>
                    <a:pt x="36909" y="768218"/>
                  </a:cubicBezTo>
                  <a:lnTo>
                    <a:pt x="36909" y="768218"/>
                  </a:lnTo>
                  <a:cubicBezTo>
                    <a:pt x="86122" y="817430"/>
                    <a:pt x="166621" y="817430"/>
                    <a:pt x="215768" y="768218"/>
                  </a:cubicBezTo>
                  <a:lnTo>
                    <a:pt x="768218" y="215768"/>
                  </a:lnTo>
                  <a:cubicBezTo>
                    <a:pt x="817430" y="166621"/>
                    <a:pt x="817430" y="86122"/>
                    <a:pt x="768218" y="36909"/>
                  </a:cubicBezTo>
                  <a:close/>
                </a:path>
              </a:pathLst>
            </a:custGeom>
            <a:grpFill/>
            <a:ln w="661" cap="flat">
              <a:noFill/>
              <a:prstDash val="solid"/>
              <a:miter/>
            </a:ln>
          </p:spPr>
          <p:txBody>
            <a:bodyPr rtlCol="0" anchor="ctr"/>
            <a:lstStyle/>
            <a:p>
              <a:endParaRPr lang="en-PK"/>
            </a:p>
          </p:txBody>
        </p:sp>
        <p:sp>
          <p:nvSpPr>
            <p:cNvPr id="19" name="Freeform 18">
              <a:extLst>
                <a:ext uri="{FF2B5EF4-FFF2-40B4-BE49-F238E27FC236}">
                  <a16:creationId xmlns:a16="http://schemas.microsoft.com/office/drawing/2014/main" id="{7454E361-59D0-853C-FE43-2E4B9B50125D}"/>
                </a:ext>
              </a:extLst>
            </p:cNvPr>
            <p:cNvSpPr/>
            <p:nvPr/>
          </p:nvSpPr>
          <p:spPr>
            <a:xfrm>
              <a:off x="1976702" y="5136488"/>
              <a:ext cx="535781" cy="535781"/>
            </a:xfrm>
            <a:custGeom>
              <a:avLst/>
              <a:gdLst>
                <a:gd name="connsiteX0" fmla="*/ 498872 w 535781"/>
                <a:gd name="connsiteY0" fmla="*/ 36909 h 535781"/>
                <a:gd name="connsiteX1" fmla="*/ 498872 w 535781"/>
                <a:gd name="connsiteY1" fmla="*/ 36909 h 535781"/>
                <a:gd name="connsiteX2" fmla="*/ 320014 w 535781"/>
                <a:gd name="connsiteY2" fmla="*/ 36909 h 535781"/>
                <a:gd name="connsiteX3" fmla="*/ 36909 w 535781"/>
                <a:gd name="connsiteY3" fmla="*/ 320014 h 535781"/>
                <a:gd name="connsiteX4" fmla="*/ 36909 w 535781"/>
                <a:gd name="connsiteY4" fmla="*/ 498872 h 535781"/>
                <a:gd name="connsiteX5" fmla="*/ 36909 w 535781"/>
                <a:gd name="connsiteY5" fmla="*/ 498872 h 535781"/>
                <a:gd name="connsiteX6" fmla="*/ 215768 w 535781"/>
                <a:gd name="connsiteY6" fmla="*/ 498872 h 535781"/>
                <a:gd name="connsiteX7" fmla="*/ 498872 w 535781"/>
                <a:gd name="connsiteY7" fmla="*/ 215768 h 535781"/>
                <a:gd name="connsiteX8" fmla="*/ 498872 w 535781"/>
                <a:gd name="connsiteY8" fmla="*/ 36909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1" h="535781">
                  <a:moveTo>
                    <a:pt x="498872" y="36909"/>
                  </a:moveTo>
                  <a:lnTo>
                    <a:pt x="498872" y="36909"/>
                  </a:lnTo>
                  <a:cubicBezTo>
                    <a:pt x="449659" y="-12303"/>
                    <a:pt x="369160" y="-12303"/>
                    <a:pt x="320014" y="36909"/>
                  </a:cubicBezTo>
                  <a:lnTo>
                    <a:pt x="36909" y="320014"/>
                  </a:lnTo>
                  <a:cubicBezTo>
                    <a:pt x="-12303" y="369226"/>
                    <a:pt x="-12303" y="449726"/>
                    <a:pt x="36909" y="498872"/>
                  </a:cubicBezTo>
                  <a:lnTo>
                    <a:pt x="36909" y="498872"/>
                  </a:lnTo>
                  <a:cubicBezTo>
                    <a:pt x="86122" y="548084"/>
                    <a:pt x="166621" y="548084"/>
                    <a:pt x="215768" y="498872"/>
                  </a:cubicBezTo>
                  <a:lnTo>
                    <a:pt x="498872" y="215768"/>
                  </a:lnTo>
                  <a:cubicBezTo>
                    <a:pt x="548084" y="166555"/>
                    <a:pt x="548084" y="86056"/>
                    <a:pt x="498872" y="36909"/>
                  </a:cubicBezTo>
                  <a:close/>
                </a:path>
              </a:pathLst>
            </a:custGeom>
            <a:grpFill/>
            <a:ln w="661" cap="flat">
              <a:noFill/>
              <a:prstDash val="solid"/>
              <a:miter/>
            </a:ln>
          </p:spPr>
          <p:txBody>
            <a:bodyPr rtlCol="0" anchor="ctr"/>
            <a:lstStyle/>
            <a:p>
              <a:endParaRPr lang="en-PK"/>
            </a:p>
          </p:txBody>
        </p:sp>
        <p:sp>
          <p:nvSpPr>
            <p:cNvPr id="20" name="Freeform 19">
              <a:extLst>
                <a:ext uri="{FF2B5EF4-FFF2-40B4-BE49-F238E27FC236}">
                  <a16:creationId xmlns:a16="http://schemas.microsoft.com/office/drawing/2014/main" id="{83A92C62-7725-39E8-9FF6-5B09C3282323}"/>
                </a:ext>
              </a:extLst>
            </p:cNvPr>
            <p:cNvSpPr/>
            <p:nvPr/>
          </p:nvSpPr>
          <p:spPr>
            <a:xfrm>
              <a:off x="4322431" y="4869854"/>
              <a:ext cx="535781" cy="535781"/>
            </a:xfrm>
            <a:custGeom>
              <a:avLst/>
              <a:gdLst>
                <a:gd name="connsiteX0" fmla="*/ 36909 w 535781"/>
                <a:gd name="connsiteY0" fmla="*/ 498872 h 535781"/>
                <a:gd name="connsiteX1" fmla="*/ 36909 w 535781"/>
                <a:gd name="connsiteY1" fmla="*/ 498872 h 535781"/>
                <a:gd name="connsiteX2" fmla="*/ 215768 w 535781"/>
                <a:gd name="connsiteY2" fmla="*/ 498872 h 535781"/>
                <a:gd name="connsiteX3" fmla="*/ 498872 w 535781"/>
                <a:gd name="connsiteY3" fmla="*/ 215768 h 535781"/>
                <a:gd name="connsiteX4" fmla="*/ 498872 w 535781"/>
                <a:gd name="connsiteY4" fmla="*/ 36909 h 535781"/>
                <a:gd name="connsiteX5" fmla="*/ 498872 w 535781"/>
                <a:gd name="connsiteY5" fmla="*/ 36909 h 535781"/>
                <a:gd name="connsiteX6" fmla="*/ 320014 w 535781"/>
                <a:gd name="connsiteY6" fmla="*/ 36909 h 535781"/>
                <a:gd name="connsiteX7" fmla="*/ 36909 w 535781"/>
                <a:gd name="connsiteY7" fmla="*/ 320014 h 535781"/>
                <a:gd name="connsiteX8" fmla="*/ 36909 w 535781"/>
                <a:gd name="connsiteY8" fmla="*/ 498872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1" h="535781">
                  <a:moveTo>
                    <a:pt x="36909" y="498872"/>
                  </a:moveTo>
                  <a:lnTo>
                    <a:pt x="36909" y="498872"/>
                  </a:lnTo>
                  <a:cubicBezTo>
                    <a:pt x="86122" y="548084"/>
                    <a:pt x="166621" y="548084"/>
                    <a:pt x="215768" y="498872"/>
                  </a:cubicBezTo>
                  <a:lnTo>
                    <a:pt x="498872" y="215768"/>
                  </a:lnTo>
                  <a:cubicBezTo>
                    <a:pt x="548084" y="166555"/>
                    <a:pt x="548084" y="86056"/>
                    <a:pt x="498872" y="36909"/>
                  </a:cubicBezTo>
                  <a:lnTo>
                    <a:pt x="498872" y="36909"/>
                  </a:lnTo>
                  <a:cubicBezTo>
                    <a:pt x="449659" y="-12303"/>
                    <a:pt x="369160" y="-12303"/>
                    <a:pt x="320014" y="36909"/>
                  </a:cubicBezTo>
                  <a:lnTo>
                    <a:pt x="36909" y="320014"/>
                  </a:lnTo>
                  <a:cubicBezTo>
                    <a:pt x="-12303" y="369160"/>
                    <a:pt x="-12303" y="449659"/>
                    <a:pt x="36909" y="498872"/>
                  </a:cubicBezTo>
                  <a:close/>
                </a:path>
              </a:pathLst>
            </a:custGeom>
            <a:grpFill/>
            <a:ln w="661" cap="flat">
              <a:noFill/>
              <a:prstDash val="solid"/>
              <a:miter/>
            </a:ln>
          </p:spPr>
          <p:txBody>
            <a:bodyPr rtlCol="0" anchor="ctr"/>
            <a:lstStyle/>
            <a:p>
              <a:endParaRPr lang="en-PK"/>
            </a:p>
          </p:txBody>
        </p:sp>
      </p:grpSp>
      <p:sp>
        <p:nvSpPr>
          <p:cNvPr id="23" name="Rectangle 22">
            <a:extLst>
              <a:ext uri="{FF2B5EF4-FFF2-40B4-BE49-F238E27FC236}">
                <a16:creationId xmlns:a16="http://schemas.microsoft.com/office/drawing/2014/main" id="{F2AC1913-D6D3-78CB-3429-0FD24FEDAC91}"/>
              </a:ext>
            </a:extLst>
          </p:cNvPr>
          <p:cNvSpPr/>
          <p:nvPr/>
        </p:nvSpPr>
        <p:spPr>
          <a:xfrm>
            <a:off x="320448" y="1842611"/>
            <a:ext cx="6278838" cy="202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30000"/>
              </a:lnSpc>
            </a:pPr>
            <a:r>
              <a:rPr lang="en-US" sz="1400" dirty="0">
                <a:solidFill>
                  <a:schemeClr val="bg1"/>
                </a:solidFill>
                <a:latin typeface=""/>
                <a:cs typeface="Times New Roman" panose="02020603050405020304" pitchFamily="18" charset="0"/>
              </a:rPr>
              <a:t>We are an innovative consulting agency that is young and resourceful. We focus on achieving extraordinary results for our clients and how our work will affect others. Our ideal client is committed to success and the dedication needed to achieve it. They appreciate forward-thinking teams not selected from a box. If you are an entrepreneur or a longstanding organization, we are here to support your needs towards reaching your full potential.</a:t>
            </a:r>
          </a:p>
          <a:p>
            <a:pPr algn="just">
              <a:lnSpc>
                <a:spcPct val="130000"/>
              </a:lnSpc>
            </a:pPr>
            <a:r>
              <a:rPr lang="en-US" sz="1400" dirty="0">
                <a:solidFill>
                  <a:schemeClr val="bg1"/>
                </a:solidFill>
                <a:latin typeface=""/>
                <a:cs typeface="Times New Roman" panose="02020603050405020304" pitchFamily="18" charset="0"/>
              </a:rPr>
              <a:t>WELCOME to ACHIEVEMOR.</a:t>
            </a:r>
          </a:p>
        </p:txBody>
      </p:sp>
      <p:sp>
        <p:nvSpPr>
          <p:cNvPr id="27" name="Rectangle 26">
            <a:extLst>
              <a:ext uri="{FF2B5EF4-FFF2-40B4-BE49-F238E27FC236}">
                <a16:creationId xmlns:a16="http://schemas.microsoft.com/office/drawing/2014/main" id="{30DFD634-CDA8-C550-D4C7-5375479C4102}"/>
              </a:ext>
            </a:extLst>
          </p:cNvPr>
          <p:cNvSpPr/>
          <p:nvPr/>
        </p:nvSpPr>
        <p:spPr>
          <a:xfrm>
            <a:off x="165140" y="5996682"/>
            <a:ext cx="2637287" cy="1200329"/>
          </a:xfrm>
          <a:prstGeom prst="rect">
            <a:avLst/>
          </a:prstGeom>
        </p:spPr>
        <p:txBody>
          <a:bodyPr wrap="square">
            <a:spAutoFit/>
          </a:bodyPr>
          <a:lstStyle/>
          <a:p>
            <a:pPr algn="r"/>
            <a:r>
              <a:rPr lang="en-US" sz="3600" dirty="0">
                <a:solidFill>
                  <a:schemeClr val="bg1"/>
                </a:solidFill>
                <a:latin typeface="BigNoodleTitling" panose="02000708030402040100" pitchFamily="2" charset="77"/>
                <a:cs typeface="Segoe UI" panose="020B0502040204020203" pitchFamily="34" charset="0"/>
              </a:rPr>
              <a:t>AFFILIATE</a:t>
            </a:r>
            <a:r>
              <a:rPr lang="en-US" sz="3600" dirty="0">
                <a:solidFill>
                  <a:schemeClr val="tx1">
                    <a:lumMod val="75000"/>
                    <a:lumOff val="25000"/>
                  </a:schemeClr>
                </a:solidFill>
                <a:latin typeface="BigNoodleTitling" panose="02000708030402040100" pitchFamily="2" charset="77"/>
                <a:cs typeface="Segoe UI" panose="020B0502040204020203" pitchFamily="34" charset="0"/>
              </a:rPr>
              <a:t> </a:t>
            </a:r>
          </a:p>
          <a:p>
            <a:pPr algn="r"/>
            <a:r>
              <a:rPr lang="en-US" sz="3600" dirty="0">
                <a:gradFill>
                  <a:gsLst>
                    <a:gs pos="0">
                      <a:schemeClr val="accent1"/>
                    </a:gs>
                    <a:gs pos="100000">
                      <a:schemeClr val="accent2"/>
                    </a:gs>
                  </a:gsLst>
                  <a:lin ang="0" scaled="0"/>
                </a:gradFill>
                <a:latin typeface="BigNoodleTitling" panose="02000708030402040100" pitchFamily="2" charset="77"/>
                <a:cs typeface="Segoe UI" panose="020B0502040204020203" pitchFamily="34" charset="0"/>
              </a:rPr>
              <a:t>SMARTLY</a:t>
            </a:r>
          </a:p>
        </p:txBody>
      </p:sp>
      <p:sp>
        <p:nvSpPr>
          <p:cNvPr id="32" name="Freeform 31">
            <a:extLst>
              <a:ext uri="{FF2B5EF4-FFF2-40B4-BE49-F238E27FC236}">
                <a16:creationId xmlns:a16="http://schemas.microsoft.com/office/drawing/2014/main" id="{4CBDF765-ACDA-D856-38D6-9FD7900CB402}"/>
              </a:ext>
            </a:extLst>
          </p:cNvPr>
          <p:cNvSpPr/>
          <p:nvPr/>
        </p:nvSpPr>
        <p:spPr>
          <a:xfrm>
            <a:off x="6165855" y="560431"/>
            <a:ext cx="805127" cy="805127"/>
          </a:xfrm>
          <a:custGeom>
            <a:avLst/>
            <a:gdLst>
              <a:gd name="connsiteX0" fmla="*/ 768218 w 805127"/>
              <a:gd name="connsiteY0" fmla="*/ 36909 h 805127"/>
              <a:gd name="connsiteX1" fmla="*/ 768218 w 805127"/>
              <a:gd name="connsiteY1" fmla="*/ 36909 h 805127"/>
              <a:gd name="connsiteX2" fmla="*/ 589359 w 805127"/>
              <a:gd name="connsiteY2" fmla="*/ 36909 h 805127"/>
              <a:gd name="connsiteX3" fmla="*/ 36909 w 805127"/>
              <a:gd name="connsiteY3" fmla="*/ 589359 h 805127"/>
              <a:gd name="connsiteX4" fmla="*/ 36909 w 805127"/>
              <a:gd name="connsiteY4" fmla="*/ 768218 h 805127"/>
              <a:gd name="connsiteX5" fmla="*/ 36909 w 805127"/>
              <a:gd name="connsiteY5" fmla="*/ 768218 h 805127"/>
              <a:gd name="connsiteX6" fmla="*/ 215768 w 805127"/>
              <a:gd name="connsiteY6" fmla="*/ 768218 h 805127"/>
              <a:gd name="connsiteX7" fmla="*/ 768218 w 805127"/>
              <a:gd name="connsiteY7" fmla="*/ 215768 h 805127"/>
              <a:gd name="connsiteX8" fmla="*/ 768218 w 805127"/>
              <a:gd name="connsiteY8" fmla="*/ 36909 h 80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127" h="805127">
                <a:moveTo>
                  <a:pt x="768218" y="36909"/>
                </a:moveTo>
                <a:lnTo>
                  <a:pt x="768218" y="36909"/>
                </a:lnTo>
                <a:cubicBezTo>
                  <a:pt x="719005" y="-12303"/>
                  <a:pt x="638506" y="-12303"/>
                  <a:pt x="589359" y="36909"/>
                </a:cubicBezTo>
                <a:lnTo>
                  <a:pt x="36909" y="589359"/>
                </a:lnTo>
                <a:cubicBezTo>
                  <a:pt x="-12303" y="638572"/>
                  <a:pt x="-12303" y="719071"/>
                  <a:pt x="36909" y="768218"/>
                </a:cubicBezTo>
                <a:lnTo>
                  <a:pt x="36909" y="768218"/>
                </a:lnTo>
                <a:cubicBezTo>
                  <a:pt x="86122" y="817430"/>
                  <a:pt x="166621" y="817430"/>
                  <a:pt x="215768" y="768218"/>
                </a:cubicBezTo>
                <a:lnTo>
                  <a:pt x="768218" y="215768"/>
                </a:lnTo>
                <a:cubicBezTo>
                  <a:pt x="817430" y="166621"/>
                  <a:pt x="817430" y="86122"/>
                  <a:pt x="768218" y="36909"/>
                </a:cubicBezTo>
                <a:close/>
              </a:path>
            </a:pathLst>
          </a:custGeom>
          <a:solidFill>
            <a:schemeClr val="bg1"/>
          </a:solidFill>
          <a:ln w="661" cap="flat">
            <a:noFill/>
            <a:prstDash val="solid"/>
            <a:miter/>
          </a:ln>
        </p:spPr>
        <p:txBody>
          <a:bodyPr rtlCol="0" anchor="ctr"/>
          <a:lstStyle/>
          <a:p>
            <a:endParaRPr lang="en-PK"/>
          </a:p>
        </p:txBody>
      </p:sp>
      <p:sp>
        <p:nvSpPr>
          <p:cNvPr id="33" name="Freeform 32">
            <a:extLst>
              <a:ext uri="{FF2B5EF4-FFF2-40B4-BE49-F238E27FC236}">
                <a16:creationId xmlns:a16="http://schemas.microsoft.com/office/drawing/2014/main" id="{8EAF3FFA-AF86-1C3D-C2EE-23DF436C7E53}"/>
              </a:ext>
            </a:extLst>
          </p:cNvPr>
          <p:cNvSpPr/>
          <p:nvPr/>
        </p:nvSpPr>
        <p:spPr>
          <a:xfrm>
            <a:off x="6430372" y="-114058"/>
            <a:ext cx="535781" cy="535781"/>
          </a:xfrm>
          <a:custGeom>
            <a:avLst/>
            <a:gdLst>
              <a:gd name="connsiteX0" fmla="*/ 36909 w 535781"/>
              <a:gd name="connsiteY0" fmla="*/ 498872 h 535781"/>
              <a:gd name="connsiteX1" fmla="*/ 36909 w 535781"/>
              <a:gd name="connsiteY1" fmla="*/ 498872 h 535781"/>
              <a:gd name="connsiteX2" fmla="*/ 215768 w 535781"/>
              <a:gd name="connsiteY2" fmla="*/ 498872 h 535781"/>
              <a:gd name="connsiteX3" fmla="*/ 498872 w 535781"/>
              <a:gd name="connsiteY3" fmla="*/ 215768 h 535781"/>
              <a:gd name="connsiteX4" fmla="*/ 498872 w 535781"/>
              <a:gd name="connsiteY4" fmla="*/ 36909 h 535781"/>
              <a:gd name="connsiteX5" fmla="*/ 498872 w 535781"/>
              <a:gd name="connsiteY5" fmla="*/ 36909 h 535781"/>
              <a:gd name="connsiteX6" fmla="*/ 320014 w 535781"/>
              <a:gd name="connsiteY6" fmla="*/ 36909 h 535781"/>
              <a:gd name="connsiteX7" fmla="*/ 36909 w 535781"/>
              <a:gd name="connsiteY7" fmla="*/ 320014 h 535781"/>
              <a:gd name="connsiteX8" fmla="*/ 36909 w 535781"/>
              <a:gd name="connsiteY8" fmla="*/ 498872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1" h="535781">
                <a:moveTo>
                  <a:pt x="36909" y="498872"/>
                </a:moveTo>
                <a:lnTo>
                  <a:pt x="36909" y="498872"/>
                </a:lnTo>
                <a:cubicBezTo>
                  <a:pt x="86122" y="548084"/>
                  <a:pt x="166621" y="548084"/>
                  <a:pt x="215768" y="498872"/>
                </a:cubicBezTo>
                <a:lnTo>
                  <a:pt x="498872" y="215768"/>
                </a:lnTo>
                <a:cubicBezTo>
                  <a:pt x="548084" y="166555"/>
                  <a:pt x="548084" y="86056"/>
                  <a:pt x="498872" y="36909"/>
                </a:cubicBezTo>
                <a:lnTo>
                  <a:pt x="498872" y="36909"/>
                </a:lnTo>
                <a:cubicBezTo>
                  <a:pt x="449659" y="-12303"/>
                  <a:pt x="369160" y="-12303"/>
                  <a:pt x="320014" y="36909"/>
                </a:cubicBezTo>
                <a:lnTo>
                  <a:pt x="36909" y="320014"/>
                </a:lnTo>
                <a:cubicBezTo>
                  <a:pt x="-12303" y="369160"/>
                  <a:pt x="-12303" y="449659"/>
                  <a:pt x="36909" y="498872"/>
                </a:cubicBezTo>
                <a:close/>
              </a:path>
            </a:pathLst>
          </a:custGeom>
          <a:solidFill>
            <a:schemeClr val="bg1"/>
          </a:solidFill>
          <a:ln w="661" cap="flat">
            <a:noFill/>
            <a:prstDash val="solid"/>
            <a:miter/>
          </a:ln>
        </p:spPr>
        <p:txBody>
          <a:bodyPr rtlCol="0" anchor="ctr"/>
          <a:lstStyle/>
          <a:p>
            <a:endParaRPr lang="en-PK"/>
          </a:p>
        </p:txBody>
      </p:sp>
      <p:sp>
        <p:nvSpPr>
          <p:cNvPr id="34" name="Freeform 33">
            <a:extLst>
              <a:ext uri="{FF2B5EF4-FFF2-40B4-BE49-F238E27FC236}">
                <a16:creationId xmlns:a16="http://schemas.microsoft.com/office/drawing/2014/main" id="{186E5257-E9A4-93B2-07A0-5639AFA2BC1D}"/>
              </a:ext>
            </a:extLst>
          </p:cNvPr>
          <p:cNvSpPr/>
          <p:nvPr/>
        </p:nvSpPr>
        <p:spPr>
          <a:xfrm>
            <a:off x="1675784" y="9489278"/>
            <a:ext cx="805127" cy="805127"/>
          </a:xfrm>
          <a:custGeom>
            <a:avLst/>
            <a:gdLst>
              <a:gd name="connsiteX0" fmla="*/ 768218 w 805127"/>
              <a:gd name="connsiteY0" fmla="*/ 36909 h 805127"/>
              <a:gd name="connsiteX1" fmla="*/ 768218 w 805127"/>
              <a:gd name="connsiteY1" fmla="*/ 36909 h 805127"/>
              <a:gd name="connsiteX2" fmla="*/ 589359 w 805127"/>
              <a:gd name="connsiteY2" fmla="*/ 36909 h 805127"/>
              <a:gd name="connsiteX3" fmla="*/ 36909 w 805127"/>
              <a:gd name="connsiteY3" fmla="*/ 589359 h 805127"/>
              <a:gd name="connsiteX4" fmla="*/ 36909 w 805127"/>
              <a:gd name="connsiteY4" fmla="*/ 768218 h 805127"/>
              <a:gd name="connsiteX5" fmla="*/ 36909 w 805127"/>
              <a:gd name="connsiteY5" fmla="*/ 768218 h 805127"/>
              <a:gd name="connsiteX6" fmla="*/ 215768 w 805127"/>
              <a:gd name="connsiteY6" fmla="*/ 768218 h 805127"/>
              <a:gd name="connsiteX7" fmla="*/ 768218 w 805127"/>
              <a:gd name="connsiteY7" fmla="*/ 215768 h 805127"/>
              <a:gd name="connsiteX8" fmla="*/ 768218 w 805127"/>
              <a:gd name="connsiteY8" fmla="*/ 36909 h 80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127" h="805127">
                <a:moveTo>
                  <a:pt x="768218" y="36909"/>
                </a:moveTo>
                <a:lnTo>
                  <a:pt x="768218" y="36909"/>
                </a:lnTo>
                <a:cubicBezTo>
                  <a:pt x="719005" y="-12303"/>
                  <a:pt x="638506" y="-12303"/>
                  <a:pt x="589359" y="36909"/>
                </a:cubicBezTo>
                <a:lnTo>
                  <a:pt x="36909" y="589359"/>
                </a:lnTo>
                <a:cubicBezTo>
                  <a:pt x="-12303" y="638572"/>
                  <a:pt x="-12303" y="719071"/>
                  <a:pt x="36909" y="768218"/>
                </a:cubicBezTo>
                <a:lnTo>
                  <a:pt x="36909" y="768218"/>
                </a:lnTo>
                <a:cubicBezTo>
                  <a:pt x="86122" y="817430"/>
                  <a:pt x="166621" y="817430"/>
                  <a:pt x="215768" y="768218"/>
                </a:cubicBezTo>
                <a:lnTo>
                  <a:pt x="768218" y="215768"/>
                </a:lnTo>
                <a:cubicBezTo>
                  <a:pt x="817430" y="166621"/>
                  <a:pt x="817430" y="86122"/>
                  <a:pt x="768218" y="36909"/>
                </a:cubicBezTo>
                <a:close/>
              </a:path>
            </a:pathLst>
          </a:custGeom>
          <a:gradFill flip="none" rotWithShape="1">
            <a:gsLst>
              <a:gs pos="0">
                <a:schemeClr val="accent1"/>
              </a:gs>
              <a:gs pos="78000">
                <a:schemeClr val="accent2"/>
              </a:gs>
            </a:gsLst>
            <a:lin ang="8100000" scaled="1"/>
            <a:tileRect/>
          </a:gradFill>
          <a:ln w="661" cap="flat">
            <a:noFill/>
            <a:prstDash val="solid"/>
            <a:miter/>
          </a:ln>
        </p:spPr>
        <p:txBody>
          <a:bodyPr rtlCol="0" anchor="ctr"/>
          <a:lstStyle/>
          <a:p>
            <a:endParaRPr lang="en-PK"/>
          </a:p>
        </p:txBody>
      </p:sp>
      <p:sp>
        <p:nvSpPr>
          <p:cNvPr id="35" name="Freeform 34">
            <a:extLst>
              <a:ext uri="{FF2B5EF4-FFF2-40B4-BE49-F238E27FC236}">
                <a16:creationId xmlns:a16="http://schemas.microsoft.com/office/drawing/2014/main" id="{6D67FA39-7480-F487-2652-B5594901A6E1}"/>
              </a:ext>
            </a:extLst>
          </p:cNvPr>
          <p:cNvSpPr/>
          <p:nvPr/>
        </p:nvSpPr>
        <p:spPr>
          <a:xfrm>
            <a:off x="1940301" y="8814789"/>
            <a:ext cx="535781" cy="535781"/>
          </a:xfrm>
          <a:custGeom>
            <a:avLst/>
            <a:gdLst>
              <a:gd name="connsiteX0" fmla="*/ 36909 w 535781"/>
              <a:gd name="connsiteY0" fmla="*/ 498872 h 535781"/>
              <a:gd name="connsiteX1" fmla="*/ 36909 w 535781"/>
              <a:gd name="connsiteY1" fmla="*/ 498872 h 535781"/>
              <a:gd name="connsiteX2" fmla="*/ 215768 w 535781"/>
              <a:gd name="connsiteY2" fmla="*/ 498872 h 535781"/>
              <a:gd name="connsiteX3" fmla="*/ 498872 w 535781"/>
              <a:gd name="connsiteY3" fmla="*/ 215768 h 535781"/>
              <a:gd name="connsiteX4" fmla="*/ 498872 w 535781"/>
              <a:gd name="connsiteY4" fmla="*/ 36909 h 535781"/>
              <a:gd name="connsiteX5" fmla="*/ 498872 w 535781"/>
              <a:gd name="connsiteY5" fmla="*/ 36909 h 535781"/>
              <a:gd name="connsiteX6" fmla="*/ 320014 w 535781"/>
              <a:gd name="connsiteY6" fmla="*/ 36909 h 535781"/>
              <a:gd name="connsiteX7" fmla="*/ 36909 w 535781"/>
              <a:gd name="connsiteY7" fmla="*/ 320014 h 535781"/>
              <a:gd name="connsiteX8" fmla="*/ 36909 w 535781"/>
              <a:gd name="connsiteY8" fmla="*/ 498872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1" h="535781">
                <a:moveTo>
                  <a:pt x="36909" y="498872"/>
                </a:moveTo>
                <a:lnTo>
                  <a:pt x="36909" y="498872"/>
                </a:lnTo>
                <a:cubicBezTo>
                  <a:pt x="86122" y="548084"/>
                  <a:pt x="166621" y="548084"/>
                  <a:pt x="215768" y="498872"/>
                </a:cubicBezTo>
                <a:lnTo>
                  <a:pt x="498872" y="215768"/>
                </a:lnTo>
                <a:cubicBezTo>
                  <a:pt x="548084" y="166555"/>
                  <a:pt x="548084" y="86056"/>
                  <a:pt x="498872" y="36909"/>
                </a:cubicBezTo>
                <a:lnTo>
                  <a:pt x="498872" y="36909"/>
                </a:lnTo>
                <a:cubicBezTo>
                  <a:pt x="449659" y="-12303"/>
                  <a:pt x="369160" y="-12303"/>
                  <a:pt x="320014" y="36909"/>
                </a:cubicBezTo>
                <a:lnTo>
                  <a:pt x="36909" y="320014"/>
                </a:lnTo>
                <a:cubicBezTo>
                  <a:pt x="-12303" y="369160"/>
                  <a:pt x="-12303" y="449659"/>
                  <a:pt x="36909" y="498872"/>
                </a:cubicBezTo>
                <a:close/>
              </a:path>
            </a:pathLst>
          </a:custGeom>
          <a:gradFill flip="none" rotWithShape="1">
            <a:gsLst>
              <a:gs pos="0">
                <a:schemeClr val="accent1"/>
              </a:gs>
              <a:gs pos="78000">
                <a:schemeClr val="accent2"/>
              </a:gs>
            </a:gsLst>
            <a:lin ang="8100000" scaled="1"/>
            <a:tileRect/>
          </a:gradFill>
          <a:ln w="661" cap="flat">
            <a:noFill/>
            <a:prstDash val="solid"/>
            <a:miter/>
          </a:ln>
        </p:spPr>
        <p:txBody>
          <a:bodyPr rtlCol="0" anchor="ctr"/>
          <a:lstStyle/>
          <a:p>
            <a:endParaRPr lang="en-PK"/>
          </a:p>
        </p:txBody>
      </p:sp>
    </p:spTree>
    <p:extLst>
      <p:ext uri="{BB962C8B-B14F-4D97-AF65-F5344CB8AC3E}">
        <p14:creationId xmlns:p14="http://schemas.microsoft.com/office/powerpoint/2010/main" val="2472330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3876827" y="0"/>
            <a:ext cx="2981173" cy="5943600"/>
          </a:xfrm>
          <a:prstGeom prst="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8" name="Group 37"/>
          <p:cNvGrpSpPr/>
          <p:nvPr/>
        </p:nvGrpSpPr>
        <p:grpSpPr>
          <a:xfrm>
            <a:off x="4051914" y="2254780"/>
            <a:ext cx="2449029" cy="1401009"/>
            <a:chOff x="706059" y="4625885"/>
            <a:chExt cx="2243165" cy="1679992"/>
          </a:xfrm>
        </p:grpSpPr>
        <p:sp>
          <p:nvSpPr>
            <p:cNvPr id="39" name="TextBox 38"/>
            <p:cNvSpPr txBox="1"/>
            <p:nvPr/>
          </p:nvSpPr>
          <p:spPr>
            <a:xfrm>
              <a:off x="706059" y="4625885"/>
              <a:ext cx="2243165" cy="1616501"/>
            </a:xfrm>
            <a:prstGeom prst="rect">
              <a:avLst/>
            </a:prstGeom>
            <a:noFill/>
          </p:spPr>
          <p:txBody>
            <a:bodyPr wrap="square" rtlCol="0">
              <a:spAutoFit/>
            </a:bodyPr>
            <a:lstStyle/>
            <a:p>
              <a:pPr>
                <a:lnSpc>
                  <a:spcPct val="85000"/>
                </a:lnSpc>
              </a:pPr>
              <a:r>
                <a:rPr lang="id-ID" sz="4800" b="1" dirty="0">
                  <a:solidFill>
                    <a:schemeClr val="bg1"/>
                  </a:solidFill>
                  <a:latin typeface="BigNoodleTitling" panose="02000708030402040100" pitchFamily="2" charset="77"/>
                  <a:cs typeface="Times New Roman" panose="02020603050405020304" pitchFamily="18" charset="0"/>
                </a:rPr>
                <a:t>Our </a:t>
              </a:r>
            </a:p>
            <a:p>
              <a:pPr>
                <a:lnSpc>
                  <a:spcPct val="85000"/>
                </a:lnSpc>
              </a:pPr>
              <a:r>
                <a:rPr lang="id-ID" sz="4800" b="1" dirty="0" err="1">
                  <a:gradFill>
                    <a:gsLst>
                      <a:gs pos="0">
                        <a:schemeClr val="accent1"/>
                      </a:gs>
                      <a:gs pos="100000">
                        <a:schemeClr val="accent2"/>
                      </a:gs>
                    </a:gsLst>
                    <a:lin ang="5400000" scaled="0"/>
                  </a:gradFill>
                  <a:latin typeface="BigNoodleTitling" panose="02000708030402040100" pitchFamily="2" charset="77"/>
                  <a:cs typeface="Times New Roman" panose="02020603050405020304" pitchFamily="18" charset="0"/>
                </a:rPr>
                <a:t>approach</a:t>
              </a:r>
              <a:endParaRPr lang="id-ID" sz="4800" b="1" dirty="0">
                <a:gradFill>
                  <a:gsLst>
                    <a:gs pos="0">
                      <a:schemeClr val="accent1"/>
                    </a:gs>
                    <a:gs pos="100000">
                      <a:schemeClr val="accent2"/>
                    </a:gs>
                  </a:gsLst>
                  <a:lin ang="5400000" scaled="0"/>
                </a:gradFill>
                <a:latin typeface="BigNoodleTitling" panose="02000708030402040100" pitchFamily="2" charset="77"/>
                <a:cs typeface="Times New Roman" panose="02020603050405020304" pitchFamily="18" charset="0"/>
              </a:endParaRPr>
            </a:p>
          </p:txBody>
        </p:sp>
        <p:cxnSp>
          <p:nvCxnSpPr>
            <p:cNvPr id="41" name="Straight Connector 40"/>
            <p:cNvCxnSpPr/>
            <p:nvPr/>
          </p:nvCxnSpPr>
          <p:spPr>
            <a:xfrm>
              <a:off x="821622" y="6305877"/>
              <a:ext cx="81954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6" name="Rectangle 55"/>
          <p:cNvSpPr/>
          <p:nvPr/>
        </p:nvSpPr>
        <p:spPr>
          <a:xfrm>
            <a:off x="4068715" y="3868686"/>
            <a:ext cx="25286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1600" dirty="0">
                <a:solidFill>
                  <a:schemeClr val="bg1"/>
                </a:solidFill>
                <a:latin typeface=""/>
                <a:cs typeface="Times New Roman" panose="02020603050405020304" pitchFamily="18" charset="0"/>
              </a:rPr>
              <a:t>The more we learn about your business, the better we can help you achieve success and reach your desired results.</a:t>
            </a:r>
          </a:p>
        </p:txBody>
      </p:sp>
      <p:sp>
        <p:nvSpPr>
          <p:cNvPr id="57" name="Rectangle 56"/>
          <p:cNvSpPr/>
          <p:nvPr/>
        </p:nvSpPr>
        <p:spPr>
          <a:xfrm>
            <a:off x="4182873" y="2011866"/>
            <a:ext cx="209873" cy="204241"/>
          </a:xfrm>
          <a:prstGeom prst="rect">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dirty="0">
              <a:gradFill>
                <a:gsLst>
                  <a:gs pos="0">
                    <a:schemeClr val="accent1"/>
                  </a:gs>
                  <a:gs pos="100000">
                    <a:schemeClr val="accent2"/>
                  </a:gs>
                </a:gsLst>
                <a:lin ang="5400000" scaled="0"/>
              </a:gradFill>
            </a:endParaRPr>
          </a:p>
        </p:txBody>
      </p:sp>
      <p:pic>
        <p:nvPicPr>
          <p:cNvPr id="4" name="Picture Placeholder 3">
            <a:extLst>
              <a:ext uri="{FF2B5EF4-FFF2-40B4-BE49-F238E27FC236}">
                <a16:creationId xmlns:a16="http://schemas.microsoft.com/office/drawing/2014/main" id="{82311013-24D3-99B5-00D3-D341F82726EA}"/>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944" r="944"/>
          <a:stretch/>
        </p:blipFill>
        <p:spPr>
          <a:xfrm>
            <a:off x="1" y="0"/>
            <a:ext cx="3876826" cy="5943600"/>
          </a:xfrm>
        </p:spPr>
      </p:pic>
      <p:grpSp>
        <p:nvGrpSpPr>
          <p:cNvPr id="32" name="Graphic 3">
            <a:extLst>
              <a:ext uri="{FF2B5EF4-FFF2-40B4-BE49-F238E27FC236}">
                <a16:creationId xmlns:a16="http://schemas.microsoft.com/office/drawing/2014/main" id="{5E4AAAC7-81D0-5796-7C48-5335F5E7C01E}"/>
              </a:ext>
            </a:extLst>
          </p:cNvPr>
          <p:cNvGrpSpPr/>
          <p:nvPr/>
        </p:nvGrpSpPr>
        <p:grpSpPr>
          <a:xfrm>
            <a:off x="165140" y="281275"/>
            <a:ext cx="573824" cy="575554"/>
            <a:chOff x="1971931" y="3463379"/>
            <a:chExt cx="2891110" cy="2899825"/>
          </a:xfrm>
          <a:solidFill>
            <a:schemeClr val="bg1"/>
          </a:solidFill>
        </p:grpSpPr>
        <p:sp>
          <p:nvSpPr>
            <p:cNvPr id="33" name="Freeform 32">
              <a:extLst>
                <a:ext uri="{FF2B5EF4-FFF2-40B4-BE49-F238E27FC236}">
                  <a16:creationId xmlns:a16="http://schemas.microsoft.com/office/drawing/2014/main" id="{9C27D60D-3CC2-DBD8-971E-3DCB25CD7642}"/>
                </a:ext>
              </a:extLst>
            </p:cNvPr>
            <p:cNvSpPr/>
            <p:nvPr/>
          </p:nvSpPr>
          <p:spPr>
            <a:xfrm>
              <a:off x="1971931" y="3463379"/>
              <a:ext cx="2207824" cy="1618514"/>
            </a:xfrm>
            <a:custGeom>
              <a:avLst/>
              <a:gdLst>
                <a:gd name="connsiteX0" fmla="*/ 2170981 w 2207824"/>
                <a:gd name="connsiteY0" fmla="*/ 42681 h 1618514"/>
                <a:gd name="connsiteX1" fmla="*/ 1992056 w 2207824"/>
                <a:gd name="connsiteY1" fmla="*/ 42681 h 1618514"/>
                <a:gd name="connsiteX2" fmla="*/ 1564159 w 2207824"/>
                <a:gd name="connsiteY2" fmla="*/ 470578 h 1618514"/>
                <a:gd name="connsiteX3" fmla="*/ 1510052 w 2207824"/>
                <a:gd name="connsiteY3" fmla="*/ 524685 h 1618514"/>
                <a:gd name="connsiteX4" fmla="*/ 1371939 w 2207824"/>
                <a:gd name="connsiteY4" fmla="*/ 497433 h 1618514"/>
                <a:gd name="connsiteX5" fmla="*/ 1344687 w 2207824"/>
                <a:gd name="connsiteY5" fmla="*/ 359321 h 1618514"/>
                <a:gd name="connsiteX6" fmla="*/ 1398794 w 2207824"/>
                <a:gd name="connsiteY6" fmla="*/ 305213 h 1618514"/>
                <a:gd name="connsiteX7" fmla="*/ 1482402 w 2207824"/>
                <a:gd name="connsiteY7" fmla="*/ 221605 h 1618514"/>
                <a:gd name="connsiteX8" fmla="*/ 1509655 w 2207824"/>
                <a:gd name="connsiteY8" fmla="*/ 180793 h 1618514"/>
                <a:gd name="connsiteX9" fmla="*/ 1519312 w 2207824"/>
                <a:gd name="connsiteY9" fmla="*/ 132110 h 1618514"/>
                <a:gd name="connsiteX10" fmla="*/ 1482402 w 2207824"/>
                <a:gd name="connsiteY10" fmla="*/ 42681 h 1618514"/>
                <a:gd name="connsiteX11" fmla="*/ 1303478 w 2207824"/>
                <a:gd name="connsiteY11" fmla="*/ 42681 h 1618514"/>
                <a:gd name="connsiteX12" fmla="*/ 862550 w 2207824"/>
                <a:gd name="connsiteY12" fmla="*/ 483609 h 1618514"/>
                <a:gd name="connsiteX13" fmla="*/ 809567 w 2207824"/>
                <a:gd name="connsiteY13" fmla="*/ 536592 h 1618514"/>
                <a:gd name="connsiteX14" fmla="*/ 681972 w 2207824"/>
                <a:gd name="connsiteY14" fmla="*/ 505569 h 1618514"/>
                <a:gd name="connsiteX15" fmla="*/ 650949 w 2207824"/>
                <a:gd name="connsiteY15" fmla="*/ 377974 h 1618514"/>
                <a:gd name="connsiteX16" fmla="*/ 703932 w 2207824"/>
                <a:gd name="connsiteY16" fmla="*/ 324991 h 1618514"/>
                <a:gd name="connsiteX17" fmla="*/ 813205 w 2207824"/>
                <a:gd name="connsiteY17" fmla="*/ 215718 h 1618514"/>
                <a:gd name="connsiteX18" fmla="*/ 844228 w 2207824"/>
                <a:gd name="connsiteY18" fmla="*/ 164455 h 1618514"/>
                <a:gd name="connsiteX19" fmla="*/ 850114 w 2207824"/>
                <a:gd name="connsiteY19" fmla="*/ 126289 h 1618514"/>
                <a:gd name="connsiteX20" fmla="*/ 813205 w 2207824"/>
                <a:gd name="connsiteY20" fmla="*/ 36860 h 1618514"/>
                <a:gd name="connsiteX21" fmla="*/ 634347 w 2207824"/>
                <a:gd name="connsiteY21" fmla="*/ 36860 h 1618514"/>
                <a:gd name="connsiteX22" fmla="*/ 36918 w 2207824"/>
                <a:gd name="connsiteY22" fmla="*/ 634289 h 1618514"/>
                <a:gd name="connsiteX23" fmla="*/ 36851 w 2207824"/>
                <a:gd name="connsiteY23" fmla="*/ 813147 h 1618514"/>
                <a:gd name="connsiteX24" fmla="*/ 164447 w 2207824"/>
                <a:gd name="connsiteY24" fmla="*/ 844170 h 1618514"/>
                <a:gd name="connsiteX25" fmla="*/ 215710 w 2207824"/>
                <a:gd name="connsiteY25" fmla="*/ 813147 h 1618514"/>
                <a:gd name="connsiteX26" fmla="*/ 338476 w 2207824"/>
                <a:gd name="connsiteY26" fmla="*/ 690381 h 1618514"/>
                <a:gd name="connsiteX27" fmla="*/ 392253 w 2207824"/>
                <a:gd name="connsiteY27" fmla="*/ 636604 h 1618514"/>
                <a:gd name="connsiteX28" fmla="*/ 519848 w 2207824"/>
                <a:gd name="connsiteY28" fmla="*/ 667626 h 1618514"/>
                <a:gd name="connsiteX29" fmla="*/ 556758 w 2207824"/>
                <a:gd name="connsiteY29" fmla="*/ 757056 h 1618514"/>
                <a:gd name="connsiteX30" fmla="*/ 550871 w 2207824"/>
                <a:gd name="connsiteY30" fmla="*/ 795222 h 1618514"/>
                <a:gd name="connsiteX31" fmla="*/ 497094 w 2207824"/>
                <a:gd name="connsiteY31" fmla="*/ 848998 h 1618514"/>
                <a:gd name="connsiteX32" fmla="*/ 56166 w 2207824"/>
                <a:gd name="connsiteY32" fmla="*/ 1289927 h 1618514"/>
                <a:gd name="connsiteX33" fmla="*/ 56166 w 2207824"/>
                <a:gd name="connsiteY33" fmla="*/ 1468851 h 1618514"/>
                <a:gd name="connsiteX34" fmla="*/ 235091 w 2207824"/>
                <a:gd name="connsiteY34" fmla="*/ 1468851 h 1618514"/>
                <a:gd name="connsiteX35" fmla="*/ 1047560 w 2207824"/>
                <a:gd name="connsiteY35" fmla="*/ 656382 h 1618514"/>
                <a:gd name="connsiteX36" fmla="*/ 1073687 w 2207824"/>
                <a:gd name="connsiteY36" fmla="*/ 630254 h 1618514"/>
                <a:gd name="connsiteX37" fmla="*/ 1211866 w 2207824"/>
                <a:gd name="connsiteY37" fmla="*/ 657440 h 1618514"/>
                <a:gd name="connsiteX38" fmla="*/ 1248709 w 2207824"/>
                <a:gd name="connsiteY38" fmla="*/ 746869 h 1618514"/>
                <a:gd name="connsiteX39" fmla="*/ 1239052 w 2207824"/>
                <a:gd name="connsiteY39" fmla="*/ 795552 h 1618514"/>
                <a:gd name="connsiteX40" fmla="*/ 1212924 w 2207824"/>
                <a:gd name="connsiteY40" fmla="*/ 821680 h 1618514"/>
                <a:gd name="connsiteX41" fmla="*/ 631899 w 2207824"/>
                <a:gd name="connsiteY41" fmla="*/ 1402705 h 1618514"/>
                <a:gd name="connsiteX42" fmla="*/ 631899 w 2207824"/>
                <a:gd name="connsiteY42" fmla="*/ 1581630 h 1618514"/>
                <a:gd name="connsiteX43" fmla="*/ 810824 w 2207824"/>
                <a:gd name="connsiteY43" fmla="*/ 1581630 h 1618514"/>
                <a:gd name="connsiteX44" fmla="*/ 2170915 w 2207824"/>
                <a:gd name="connsiteY44" fmla="*/ 221539 h 1618514"/>
                <a:gd name="connsiteX45" fmla="*/ 2207824 w 2207824"/>
                <a:gd name="connsiteY45" fmla="*/ 132044 h 1618514"/>
                <a:gd name="connsiteX46" fmla="*/ 2170981 w 2207824"/>
                <a:gd name="connsiteY46" fmla="*/ 42681 h 16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07824" h="1618514">
                  <a:moveTo>
                    <a:pt x="2170981" y="42681"/>
                  </a:moveTo>
                  <a:cubicBezTo>
                    <a:pt x="2121768" y="-6532"/>
                    <a:pt x="2041269" y="-6532"/>
                    <a:pt x="1992056" y="42681"/>
                  </a:cubicBezTo>
                  <a:lnTo>
                    <a:pt x="1564159" y="470578"/>
                  </a:lnTo>
                  <a:lnTo>
                    <a:pt x="1510052" y="524685"/>
                  </a:lnTo>
                  <a:cubicBezTo>
                    <a:pt x="1464146" y="543669"/>
                    <a:pt x="1409113" y="534541"/>
                    <a:pt x="1371939" y="497433"/>
                  </a:cubicBezTo>
                  <a:cubicBezTo>
                    <a:pt x="1334765" y="460259"/>
                    <a:pt x="1325703" y="405160"/>
                    <a:pt x="1344687" y="359321"/>
                  </a:cubicBezTo>
                  <a:lnTo>
                    <a:pt x="1398794" y="305213"/>
                  </a:lnTo>
                  <a:lnTo>
                    <a:pt x="1482402" y="221605"/>
                  </a:lnTo>
                  <a:cubicBezTo>
                    <a:pt x="1494441" y="209567"/>
                    <a:pt x="1503503" y="195676"/>
                    <a:pt x="1509655" y="180793"/>
                  </a:cubicBezTo>
                  <a:cubicBezTo>
                    <a:pt x="1516137" y="165249"/>
                    <a:pt x="1519312" y="148646"/>
                    <a:pt x="1519312" y="132110"/>
                  </a:cubicBezTo>
                  <a:cubicBezTo>
                    <a:pt x="1519312" y="99698"/>
                    <a:pt x="1507009" y="67287"/>
                    <a:pt x="1482402" y="42681"/>
                  </a:cubicBezTo>
                  <a:cubicBezTo>
                    <a:pt x="1433190" y="-6532"/>
                    <a:pt x="1352691" y="-6532"/>
                    <a:pt x="1303478" y="42681"/>
                  </a:cubicBezTo>
                  <a:lnTo>
                    <a:pt x="862550" y="483609"/>
                  </a:lnTo>
                  <a:lnTo>
                    <a:pt x="809567" y="536592"/>
                  </a:lnTo>
                  <a:cubicBezTo>
                    <a:pt x="765977" y="550284"/>
                    <a:pt x="716302" y="539965"/>
                    <a:pt x="681972" y="505569"/>
                  </a:cubicBezTo>
                  <a:cubicBezTo>
                    <a:pt x="647576" y="471173"/>
                    <a:pt x="637257" y="421564"/>
                    <a:pt x="650949" y="377974"/>
                  </a:cubicBezTo>
                  <a:lnTo>
                    <a:pt x="703932" y="324991"/>
                  </a:lnTo>
                  <a:lnTo>
                    <a:pt x="813205" y="215718"/>
                  </a:lnTo>
                  <a:cubicBezTo>
                    <a:pt x="828022" y="200901"/>
                    <a:pt x="838341" y="183240"/>
                    <a:pt x="844228" y="164455"/>
                  </a:cubicBezTo>
                  <a:cubicBezTo>
                    <a:pt x="848196" y="152086"/>
                    <a:pt x="850114" y="139187"/>
                    <a:pt x="850114" y="126289"/>
                  </a:cubicBezTo>
                  <a:cubicBezTo>
                    <a:pt x="850048" y="93877"/>
                    <a:pt x="837811" y="61466"/>
                    <a:pt x="813205" y="36860"/>
                  </a:cubicBezTo>
                  <a:cubicBezTo>
                    <a:pt x="764059" y="-12287"/>
                    <a:pt x="683559" y="-12287"/>
                    <a:pt x="634347" y="36860"/>
                  </a:cubicBezTo>
                  <a:lnTo>
                    <a:pt x="36918" y="634289"/>
                  </a:lnTo>
                  <a:cubicBezTo>
                    <a:pt x="-12295" y="683501"/>
                    <a:pt x="-12295" y="764001"/>
                    <a:pt x="36851" y="813147"/>
                  </a:cubicBezTo>
                  <a:cubicBezTo>
                    <a:pt x="71247" y="847543"/>
                    <a:pt x="120857" y="857928"/>
                    <a:pt x="164447" y="844170"/>
                  </a:cubicBezTo>
                  <a:cubicBezTo>
                    <a:pt x="183232" y="838283"/>
                    <a:pt x="200893" y="827964"/>
                    <a:pt x="215710" y="813147"/>
                  </a:cubicBezTo>
                  <a:lnTo>
                    <a:pt x="338476" y="690381"/>
                  </a:lnTo>
                  <a:lnTo>
                    <a:pt x="392253" y="636604"/>
                  </a:lnTo>
                  <a:cubicBezTo>
                    <a:pt x="435843" y="622912"/>
                    <a:pt x="485519" y="633231"/>
                    <a:pt x="519848" y="667626"/>
                  </a:cubicBezTo>
                  <a:cubicBezTo>
                    <a:pt x="544455" y="692233"/>
                    <a:pt x="556758" y="724578"/>
                    <a:pt x="556758" y="757056"/>
                  </a:cubicBezTo>
                  <a:cubicBezTo>
                    <a:pt x="556758" y="769954"/>
                    <a:pt x="554773" y="782852"/>
                    <a:pt x="550871" y="795222"/>
                  </a:cubicBezTo>
                  <a:lnTo>
                    <a:pt x="497094" y="848998"/>
                  </a:lnTo>
                  <a:lnTo>
                    <a:pt x="56166" y="1289927"/>
                  </a:lnTo>
                  <a:cubicBezTo>
                    <a:pt x="6954" y="1339139"/>
                    <a:pt x="6954" y="1419638"/>
                    <a:pt x="56166" y="1468851"/>
                  </a:cubicBezTo>
                  <a:cubicBezTo>
                    <a:pt x="105312" y="1517997"/>
                    <a:pt x="185878" y="1518063"/>
                    <a:pt x="235091" y="1468851"/>
                  </a:cubicBezTo>
                  <a:lnTo>
                    <a:pt x="1047560" y="656382"/>
                  </a:lnTo>
                  <a:lnTo>
                    <a:pt x="1073687" y="630254"/>
                  </a:lnTo>
                  <a:cubicBezTo>
                    <a:pt x="1119593" y="611204"/>
                    <a:pt x="1174626" y="620266"/>
                    <a:pt x="1211866" y="657440"/>
                  </a:cubicBezTo>
                  <a:cubicBezTo>
                    <a:pt x="1236472" y="682046"/>
                    <a:pt x="1248709" y="714458"/>
                    <a:pt x="1248709" y="746869"/>
                  </a:cubicBezTo>
                  <a:cubicBezTo>
                    <a:pt x="1248709" y="763472"/>
                    <a:pt x="1245534" y="780008"/>
                    <a:pt x="1239052" y="795552"/>
                  </a:cubicBezTo>
                  <a:lnTo>
                    <a:pt x="1212924" y="821680"/>
                  </a:lnTo>
                  <a:lnTo>
                    <a:pt x="631899" y="1402705"/>
                  </a:lnTo>
                  <a:cubicBezTo>
                    <a:pt x="582687" y="1451918"/>
                    <a:pt x="582687" y="1532417"/>
                    <a:pt x="631899" y="1581630"/>
                  </a:cubicBezTo>
                  <a:cubicBezTo>
                    <a:pt x="681046" y="1630776"/>
                    <a:pt x="761611" y="1630842"/>
                    <a:pt x="810824" y="1581630"/>
                  </a:cubicBezTo>
                  <a:lnTo>
                    <a:pt x="2170915" y="221539"/>
                  </a:lnTo>
                  <a:cubicBezTo>
                    <a:pt x="2195521" y="196933"/>
                    <a:pt x="2207824" y="164455"/>
                    <a:pt x="2207824" y="132044"/>
                  </a:cubicBezTo>
                  <a:cubicBezTo>
                    <a:pt x="2207890" y="99632"/>
                    <a:pt x="2195587" y="67221"/>
                    <a:pt x="2170981" y="42681"/>
                  </a:cubicBezTo>
                  <a:close/>
                </a:path>
              </a:pathLst>
            </a:custGeom>
            <a:grpFill/>
            <a:ln w="661" cap="flat">
              <a:noFill/>
              <a:prstDash val="solid"/>
              <a:miter/>
            </a:ln>
          </p:spPr>
          <p:txBody>
            <a:bodyPr rtlCol="0" anchor="ctr"/>
            <a:lstStyle/>
            <a:p>
              <a:endParaRPr lang="en-PK"/>
            </a:p>
          </p:txBody>
        </p:sp>
        <p:sp>
          <p:nvSpPr>
            <p:cNvPr id="34" name="Freeform 33">
              <a:extLst>
                <a:ext uri="{FF2B5EF4-FFF2-40B4-BE49-F238E27FC236}">
                  <a16:creationId xmlns:a16="http://schemas.microsoft.com/office/drawing/2014/main" id="{A83E0BBC-67EB-2639-926C-AF8055C9E924}"/>
                </a:ext>
              </a:extLst>
            </p:cNvPr>
            <p:cNvSpPr/>
            <p:nvPr/>
          </p:nvSpPr>
          <p:spPr>
            <a:xfrm>
              <a:off x="1974254" y="3479270"/>
              <a:ext cx="2887397" cy="2883933"/>
            </a:xfrm>
            <a:custGeom>
              <a:avLst/>
              <a:gdLst>
                <a:gd name="connsiteX0" fmla="*/ 2293673 w 2887397"/>
                <a:gd name="connsiteY0" fmla="*/ 1980869 h 2883933"/>
                <a:gd name="connsiteX1" fmla="*/ 2150666 w 2887397"/>
                <a:gd name="connsiteY1" fmla="*/ 1955800 h 2883933"/>
                <a:gd name="connsiteX2" fmla="*/ 2114815 w 2887397"/>
                <a:gd name="connsiteY2" fmla="*/ 1980869 h 2883933"/>
                <a:gd name="connsiteX3" fmla="*/ 1845866 w 2887397"/>
                <a:gd name="connsiteY3" fmla="*/ 2249818 h 2883933"/>
                <a:gd name="connsiteX4" fmla="*/ 1801548 w 2887397"/>
                <a:gd name="connsiteY4" fmla="*/ 2294136 h 2883933"/>
                <a:gd name="connsiteX5" fmla="*/ 1668860 w 2887397"/>
                <a:gd name="connsiteY5" fmla="*/ 2264833 h 2883933"/>
                <a:gd name="connsiteX6" fmla="*/ 1639425 w 2887397"/>
                <a:gd name="connsiteY6" fmla="*/ 2132211 h 2883933"/>
                <a:gd name="connsiteX7" fmla="*/ 1683941 w 2887397"/>
                <a:gd name="connsiteY7" fmla="*/ 2087695 h 2883933"/>
                <a:gd name="connsiteX8" fmla="*/ 2850489 w 2887397"/>
                <a:gd name="connsiteY8" fmla="*/ 921147 h 2883933"/>
                <a:gd name="connsiteX9" fmla="*/ 2887398 w 2887397"/>
                <a:gd name="connsiteY9" fmla="*/ 831718 h 2883933"/>
                <a:gd name="connsiteX10" fmla="*/ 2850489 w 2887397"/>
                <a:gd name="connsiteY10" fmla="*/ 742289 h 2883933"/>
                <a:gd name="connsiteX11" fmla="*/ 2690614 w 2887397"/>
                <a:gd name="connsiteY11" fmla="*/ 726678 h 2883933"/>
                <a:gd name="connsiteX12" fmla="*/ 2671630 w 2887397"/>
                <a:gd name="connsiteY12" fmla="*/ 742289 h 2883933"/>
                <a:gd name="connsiteX13" fmla="*/ 2540860 w 2887397"/>
                <a:gd name="connsiteY13" fmla="*/ 872993 h 2883933"/>
                <a:gd name="connsiteX14" fmla="*/ 2533584 w 2887397"/>
                <a:gd name="connsiteY14" fmla="*/ 880269 h 2883933"/>
                <a:gd name="connsiteX15" fmla="*/ 2373776 w 2887397"/>
                <a:gd name="connsiteY15" fmla="*/ 864592 h 2883933"/>
                <a:gd name="connsiteX16" fmla="*/ 2358099 w 2887397"/>
                <a:gd name="connsiteY16" fmla="*/ 704784 h 2883933"/>
                <a:gd name="connsiteX17" fmla="*/ 2365375 w 2887397"/>
                <a:gd name="connsiteY17" fmla="*/ 697508 h 2883933"/>
                <a:gd name="connsiteX18" fmla="*/ 2675864 w 2887397"/>
                <a:gd name="connsiteY18" fmla="*/ 387019 h 2883933"/>
                <a:gd name="connsiteX19" fmla="*/ 2847049 w 2887397"/>
                <a:gd name="connsiteY19" fmla="*/ 215834 h 2883933"/>
                <a:gd name="connsiteX20" fmla="*/ 2883959 w 2887397"/>
                <a:gd name="connsiteY20" fmla="*/ 126339 h 2883933"/>
                <a:gd name="connsiteX21" fmla="*/ 2847049 w 2887397"/>
                <a:gd name="connsiteY21" fmla="*/ 36909 h 2883933"/>
                <a:gd name="connsiteX22" fmla="*/ 2668124 w 2887397"/>
                <a:gd name="connsiteY22" fmla="*/ 36909 h 2883933"/>
                <a:gd name="connsiteX23" fmla="*/ 1495028 w 2887397"/>
                <a:gd name="connsiteY23" fmla="*/ 1210072 h 2883933"/>
                <a:gd name="connsiteX24" fmla="*/ 1495028 w 2887397"/>
                <a:gd name="connsiteY24" fmla="*/ 1388996 h 2883933"/>
                <a:gd name="connsiteX25" fmla="*/ 1673953 w 2887397"/>
                <a:gd name="connsiteY25" fmla="*/ 1388996 h 2883933"/>
                <a:gd name="connsiteX26" fmla="*/ 1733748 w 2887397"/>
                <a:gd name="connsiteY26" fmla="*/ 1329201 h 2883933"/>
                <a:gd name="connsiteX27" fmla="*/ 2047677 w 2887397"/>
                <a:gd name="connsiteY27" fmla="*/ 1015272 h 2883933"/>
                <a:gd name="connsiteX28" fmla="*/ 2051513 w 2887397"/>
                <a:gd name="connsiteY28" fmla="*/ 1011436 h 2883933"/>
                <a:gd name="connsiteX29" fmla="*/ 2211388 w 2887397"/>
                <a:gd name="connsiteY29" fmla="*/ 1027046 h 2883933"/>
                <a:gd name="connsiteX30" fmla="*/ 2248297 w 2887397"/>
                <a:gd name="connsiteY30" fmla="*/ 1116476 h 2883933"/>
                <a:gd name="connsiteX31" fmla="*/ 2226998 w 2887397"/>
                <a:gd name="connsiteY31" fmla="*/ 1186987 h 2883933"/>
                <a:gd name="connsiteX32" fmla="*/ 2223162 w 2887397"/>
                <a:gd name="connsiteY32" fmla="*/ 1190824 h 2883933"/>
                <a:gd name="connsiteX33" fmla="*/ 1909167 w 2887397"/>
                <a:gd name="connsiteY33" fmla="*/ 1504686 h 2883933"/>
                <a:gd name="connsiteX34" fmla="*/ 1781043 w 2887397"/>
                <a:gd name="connsiteY34" fmla="*/ 1632810 h 2883933"/>
                <a:gd name="connsiteX35" fmla="*/ 1484445 w 2887397"/>
                <a:gd name="connsiteY35" fmla="*/ 1929408 h 2883933"/>
                <a:gd name="connsiteX36" fmla="*/ 1463278 w 2887397"/>
                <a:gd name="connsiteY36" fmla="*/ 1950574 h 2883933"/>
                <a:gd name="connsiteX37" fmla="*/ 1303470 w 2887397"/>
                <a:gd name="connsiteY37" fmla="*/ 1934898 h 2883933"/>
                <a:gd name="connsiteX38" fmla="*/ 1287793 w 2887397"/>
                <a:gd name="connsiteY38" fmla="*/ 1775090 h 2883933"/>
                <a:gd name="connsiteX39" fmla="*/ 1308960 w 2887397"/>
                <a:gd name="connsiteY39" fmla="*/ 1753923 h 2883933"/>
                <a:gd name="connsiteX40" fmla="*/ 1388996 w 2887397"/>
                <a:gd name="connsiteY40" fmla="*/ 1673887 h 2883933"/>
                <a:gd name="connsiteX41" fmla="*/ 1404607 w 2887397"/>
                <a:gd name="connsiteY41" fmla="*/ 1654903 h 2883933"/>
                <a:gd name="connsiteX42" fmla="*/ 1425906 w 2887397"/>
                <a:gd name="connsiteY42" fmla="*/ 1584391 h 2883933"/>
                <a:gd name="connsiteX43" fmla="*/ 1388996 w 2887397"/>
                <a:gd name="connsiteY43" fmla="*/ 1494962 h 2883933"/>
                <a:gd name="connsiteX44" fmla="*/ 1210072 w 2887397"/>
                <a:gd name="connsiteY44" fmla="*/ 1494962 h 2883933"/>
                <a:gd name="connsiteX45" fmla="*/ 36909 w 2887397"/>
                <a:gd name="connsiteY45" fmla="*/ 2668125 h 2883933"/>
                <a:gd name="connsiteX46" fmla="*/ 36909 w 2887397"/>
                <a:gd name="connsiteY46" fmla="*/ 2847049 h 2883933"/>
                <a:gd name="connsiteX47" fmla="*/ 215834 w 2887397"/>
                <a:gd name="connsiteY47" fmla="*/ 2847049 h 2883933"/>
                <a:gd name="connsiteX48" fmla="*/ 673034 w 2887397"/>
                <a:gd name="connsiteY48" fmla="*/ 2389849 h 2883933"/>
                <a:gd name="connsiteX49" fmla="*/ 990798 w 2887397"/>
                <a:gd name="connsiteY49" fmla="*/ 2072084 h 2883933"/>
                <a:gd name="connsiteX50" fmla="*/ 991195 w 2887397"/>
                <a:gd name="connsiteY50" fmla="*/ 2071688 h 2883933"/>
                <a:gd name="connsiteX51" fmla="*/ 991063 w 2887397"/>
                <a:gd name="connsiteY51" fmla="*/ 2071952 h 2883933"/>
                <a:gd name="connsiteX52" fmla="*/ 1150673 w 2887397"/>
                <a:gd name="connsiteY52" fmla="*/ 2087761 h 2883933"/>
                <a:gd name="connsiteX53" fmla="*/ 1187582 w 2887397"/>
                <a:gd name="connsiteY53" fmla="*/ 2177190 h 2883933"/>
                <a:gd name="connsiteX54" fmla="*/ 1166482 w 2887397"/>
                <a:gd name="connsiteY54" fmla="*/ 2247371 h 2883933"/>
                <a:gd name="connsiteX55" fmla="*/ 1166746 w 2887397"/>
                <a:gd name="connsiteY55" fmla="*/ 2247239 h 2883933"/>
                <a:gd name="connsiteX56" fmla="*/ 1166349 w 2887397"/>
                <a:gd name="connsiteY56" fmla="*/ 2247636 h 2883933"/>
                <a:gd name="connsiteX57" fmla="*/ 848585 w 2887397"/>
                <a:gd name="connsiteY57" fmla="*/ 2565400 h 2883933"/>
                <a:gd name="connsiteX58" fmla="*/ 752607 w 2887397"/>
                <a:gd name="connsiteY58" fmla="*/ 2661378 h 2883933"/>
                <a:gd name="connsiteX59" fmla="*/ 752607 w 2887397"/>
                <a:gd name="connsiteY59" fmla="*/ 2840302 h 2883933"/>
                <a:gd name="connsiteX60" fmla="*/ 931532 w 2887397"/>
                <a:gd name="connsiteY60" fmla="*/ 2840302 h 2883933"/>
                <a:gd name="connsiteX61" fmla="*/ 1325232 w 2887397"/>
                <a:gd name="connsiteY61" fmla="*/ 2446602 h 2883933"/>
                <a:gd name="connsiteX62" fmla="*/ 1365845 w 2887397"/>
                <a:gd name="connsiteY62" fmla="*/ 2405989 h 2883933"/>
                <a:gd name="connsiteX63" fmla="*/ 1498468 w 2887397"/>
                <a:gd name="connsiteY63" fmla="*/ 2435423 h 2883933"/>
                <a:gd name="connsiteX64" fmla="*/ 1535377 w 2887397"/>
                <a:gd name="connsiteY64" fmla="*/ 2524853 h 2883933"/>
                <a:gd name="connsiteX65" fmla="*/ 1527836 w 2887397"/>
                <a:gd name="connsiteY65" fmla="*/ 2568112 h 2883933"/>
                <a:gd name="connsiteX66" fmla="*/ 1487421 w 2887397"/>
                <a:gd name="connsiteY66" fmla="*/ 2608527 h 2883933"/>
                <a:gd name="connsiteX67" fmla="*/ 1438011 w 2887397"/>
                <a:gd name="connsiteY67" fmla="*/ 2657938 h 2883933"/>
                <a:gd name="connsiteX68" fmla="*/ 1408708 w 2887397"/>
                <a:gd name="connsiteY68" fmla="*/ 2704108 h 2883933"/>
                <a:gd name="connsiteX69" fmla="*/ 1438011 w 2887397"/>
                <a:gd name="connsiteY69" fmla="*/ 2836862 h 2883933"/>
                <a:gd name="connsiteX70" fmla="*/ 1616935 w 2887397"/>
                <a:gd name="connsiteY70" fmla="*/ 2836862 h 2883933"/>
                <a:gd name="connsiteX71" fmla="*/ 2293938 w 2887397"/>
                <a:gd name="connsiteY71" fmla="*/ 2159860 h 2883933"/>
                <a:gd name="connsiteX72" fmla="*/ 2330847 w 2887397"/>
                <a:gd name="connsiteY72" fmla="*/ 2070431 h 2883933"/>
                <a:gd name="connsiteX73" fmla="*/ 2293673 w 2887397"/>
                <a:gd name="connsiteY73" fmla="*/ 1980869 h 28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887397" h="2883933">
                  <a:moveTo>
                    <a:pt x="2293673" y="1980869"/>
                  </a:moveTo>
                  <a:cubicBezTo>
                    <a:pt x="2255176" y="1942372"/>
                    <a:pt x="2197497" y="1934038"/>
                    <a:pt x="2150666" y="1955800"/>
                  </a:cubicBezTo>
                  <a:cubicBezTo>
                    <a:pt x="2137701" y="1961885"/>
                    <a:pt x="2125464" y="1970220"/>
                    <a:pt x="2114815" y="1980869"/>
                  </a:cubicBezTo>
                  <a:lnTo>
                    <a:pt x="1845866" y="2249818"/>
                  </a:lnTo>
                  <a:lnTo>
                    <a:pt x="1801548" y="2294136"/>
                  </a:lnTo>
                  <a:cubicBezTo>
                    <a:pt x="1756833" y="2310276"/>
                    <a:pt x="1704578" y="2300486"/>
                    <a:pt x="1668860" y="2264833"/>
                  </a:cubicBezTo>
                  <a:cubicBezTo>
                    <a:pt x="1633141" y="2229115"/>
                    <a:pt x="1623351" y="2176926"/>
                    <a:pt x="1639425" y="2132211"/>
                  </a:cubicBezTo>
                  <a:lnTo>
                    <a:pt x="1683941" y="2087695"/>
                  </a:lnTo>
                  <a:lnTo>
                    <a:pt x="2850489" y="921147"/>
                  </a:lnTo>
                  <a:cubicBezTo>
                    <a:pt x="2875095" y="896541"/>
                    <a:pt x="2887398" y="864195"/>
                    <a:pt x="2887398" y="831718"/>
                  </a:cubicBezTo>
                  <a:cubicBezTo>
                    <a:pt x="2887398" y="799306"/>
                    <a:pt x="2875029" y="766829"/>
                    <a:pt x="2850489" y="742289"/>
                  </a:cubicBezTo>
                  <a:cubicBezTo>
                    <a:pt x="2807163" y="698963"/>
                    <a:pt x="2739694" y="693804"/>
                    <a:pt x="2690614" y="726678"/>
                  </a:cubicBezTo>
                  <a:cubicBezTo>
                    <a:pt x="2683867" y="731176"/>
                    <a:pt x="2677517" y="736335"/>
                    <a:pt x="2671630" y="742289"/>
                  </a:cubicBezTo>
                  <a:lnTo>
                    <a:pt x="2540860" y="872993"/>
                  </a:lnTo>
                  <a:lnTo>
                    <a:pt x="2533584" y="880269"/>
                  </a:lnTo>
                  <a:cubicBezTo>
                    <a:pt x="2484504" y="913077"/>
                    <a:pt x="2416969" y="907852"/>
                    <a:pt x="2373776" y="864592"/>
                  </a:cubicBezTo>
                  <a:cubicBezTo>
                    <a:pt x="2330516" y="821333"/>
                    <a:pt x="2325291" y="753864"/>
                    <a:pt x="2358099" y="704784"/>
                  </a:cubicBezTo>
                  <a:lnTo>
                    <a:pt x="2365375" y="697508"/>
                  </a:lnTo>
                  <a:lnTo>
                    <a:pt x="2675864" y="387019"/>
                  </a:lnTo>
                  <a:lnTo>
                    <a:pt x="2847049" y="215834"/>
                  </a:lnTo>
                  <a:cubicBezTo>
                    <a:pt x="2871655" y="191228"/>
                    <a:pt x="2883959" y="158750"/>
                    <a:pt x="2883959" y="126339"/>
                  </a:cubicBezTo>
                  <a:cubicBezTo>
                    <a:pt x="2883959" y="93927"/>
                    <a:pt x="2871655" y="61516"/>
                    <a:pt x="2847049" y="36909"/>
                  </a:cubicBezTo>
                  <a:cubicBezTo>
                    <a:pt x="2797837" y="-12303"/>
                    <a:pt x="2717337" y="-12303"/>
                    <a:pt x="2668124" y="36909"/>
                  </a:cubicBezTo>
                  <a:lnTo>
                    <a:pt x="1495028" y="1210072"/>
                  </a:lnTo>
                  <a:cubicBezTo>
                    <a:pt x="1445816" y="1259284"/>
                    <a:pt x="1445816" y="1339784"/>
                    <a:pt x="1495028" y="1388996"/>
                  </a:cubicBezTo>
                  <a:cubicBezTo>
                    <a:pt x="1544175" y="1438143"/>
                    <a:pt x="1624740" y="1438209"/>
                    <a:pt x="1673953" y="1388996"/>
                  </a:cubicBezTo>
                  <a:lnTo>
                    <a:pt x="1733748" y="1329201"/>
                  </a:lnTo>
                  <a:lnTo>
                    <a:pt x="2047677" y="1015272"/>
                  </a:lnTo>
                  <a:lnTo>
                    <a:pt x="2051513" y="1011436"/>
                  </a:lnTo>
                  <a:cubicBezTo>
                    <a:pt x="2100593" y="978495"/>
                    <a:pt x="2168128" y="983721"/>
                    <a:pt x="2211388" y="1027046"/>
                  </a:cubicBezTo>
                  <a:cubicBezTo>
                    <a:pt x="2235994" y="1051653"/>
                    <a:pt x="2248297" y="1083998"/>
                    <a:pt x="2248297" y="1116476"/>
                  </a:cubicBezTo>
                  <a:cubicBezTo>
                    <a:pt x="2248297" y="1141082"/>
                    <a:pt x="2241153" y="1165754"/>
                    <a:pt x="2226998" y="1186987"/>
                  </a:cubicBezTo>
                  <a:lnTo>
                    <a:pt x="2223162" y="1190824"/>
                  </a:lnTo>
                  <a:lnTo>
                    <a:pt x="1909167" y="1504686"/>
                  </a:lnTo>
                  <a:lnTo>
                    <a:pt x="1781043" y="1632810"/>
                  </a:lnTo>
                  <a:lnTo>
                    <a:pt x="1484445" y="1929408"/>
                  </a:lnTo>
                  <a:lnTo>
                    <a:pt x="1463278" y="1950574"/>
                  </a:lnTo>
                  <a:cubicBezTo>
                    <a:pt x="1414198" y="1983383"/>
                    <a:pt x="1346663" y="1978157"/>
                    <a:pt x="1303470" y="1934898"/>
                  </a:cubicBezTo>
                  <a:cubicBezTo>
                    <a:pt x="1260210" y="1891639"/>
                    <a:pt x="1254985" y="1824170"/>
                    <a:pt x="1287793" y="1775090"/>
                  </a:cubicBezTo>
                  <a:lnTo>
                    <a:pt x="1308960" y="1753923"/>
                  </a:lnTo>
                  <a:lnTo>
                    <a:pt x="1388996" y="1673887"/>
                  </a:lnTo>
                  <a:cubicBezTo>
                    <a:pt x="1394950" y="1667933"/>
                    <a:pt x="1400109" y="1661583"/>
                    <a:pt x="1404607" y="1654903"/>
                  </a:cubicBezTo>
                  <a:cubicBezTo>
                    <a:pt x="1418828" y="1633670"/>
                    <a:pt x="1425906" y="1609064"/>
                    <a:pt x="1425906" y="1584391"/>
                  </a:cubicBezTo>
                  <a:cubicBezTo>
                    <a:pt x="1425839" y="1551980"/>
                    <a:pt x="1413602" y="1519568"/>
                    <a:pt x="1388996" y="1494962"/>
                  </a:cubicBezTo>
                  <a:cubicBezTo>
                    <a:pt x="1339784" y="1445749"/>
                    <a:pt x="1259284" y="1445749"/>
                    <a:pt x="1210072" y="1494962"/>
                  </a:cubicBezTo>
                  <a:lnTo>
                    <a:pt x="36909" y="2668125"/>
                  </a:lnTo>
                  <a:cubicBezTo>
                    <a:pt x="-12303" y="2717337"/>
                    <a:pt x="-12303" y="2797836"/>
                    <a:pt x="36909" y="2847049"/>
                  </a:cubicBezTo>
                  <a:cubicBezTo>
                    <a:pt x="86056" y="2896195"/>
                    <a:pt x="166621" y="2896262"/>
                    <a:pt x="215834" y="2847049"/>
                  </a:cubicBezTo>
                  <a:lnTo>
                    <a:pt x="673034" y="2389849"/>
                  </a:lnTo>
                  <a:lnTo>
                    <a:pt x="990798" y="2072084"/>
                  </a:lnTo>
                  <a:lnTo>
                    <a:pt x="991195" y="2071688"/>
                  </a:lnTo>
                  <a:cubicBezTo>
                    <a:pt x="991129" y="2071754"/>
                    <a:pt x="991063" y="2071820"/>
                    <a:pt x="991063" y="2071952"/>
                  </a:cubicBezTo>
                  <a:cubicBezTo>
                    <a:pt x="1040143" y="2039210"/>
                    <a:pt x="1107480" y="2044502"/>
                    <a:pt x="1150673" y="2087761"/>
                  </a:cubicBezTo>
                  <a:cubicBezTo>
                    <a:pt x="1175279" y="2112367"/>
                    <a:pt x="1187516" y="2144779"/>
                    <a:pt x="1187582" y="2177190"/>
                  </a:cubicBezTo>
                  <a:cubicBezTo>
                    <a:pt x="1187582" y="2201730"/>
                    <a:pt x="1180571" y="2226271"/>
                    <a:pt x="1166482" y="2247371"/>
                  </a:cubicBezTo>
                  <a:cubicBezTo>
                    <a:pt x="1166614" y="2247305"/>
                    <a:pt x="1166680" y="2247239"/>
                    <a:pt x="1166746" y="2247239"/>
                  </a:cubicBezTo>
                  <a:lnTo>
                    <a:pt x="1166349" y="2247636"/>
                  </a:lnTo>
                  <a:lnTo>
                    <a:pt x="848585" y="2565400"/>
                  </a:lnTo>
                  <a:lnTo>
                    <a:pt x="752607" y="2661378"/>
                  </a:lnTo>
                  <a:cubicBezTo>
                    <a:pt x="703395" y="2710590"/>
                    <a:pt x="703395" y="2791090"/>
                    <a:pt x="752607" y="2840302"/>
                  </a:cubicBezTo>
                  <a:cubicBezTo>
                    <a:pt x="801820" y="2889515"/>
                    <a:pt x="882319" y="2889515"/>
                    <a:pt x="931532" y="2840302"/>
                  </a:cubicBezTo>
                  <a:lnTo>
                    <a:pt x="1325232" y="2446602"/>
                  </a:lnTo>
                  <a:lnTo>
                    <a:pt x="1365845" y="2405989"/>
                  </a:lnTo>
                  <a:cubicBezTo>
                    <a:pt x="1410560" y="2389915"/>
                    <a:pt x="1462749" y="2399705"/>
                    <a:pt x="1498468" y="2435423"/>
                  </a:cubicBezTo>
                  <a:cubicBezTo>
                    <a:pt x="1523074" y="2460030"/>
                    <a:pt x="1535311" y="2492441"/>
                    <a:pt x="1535377" y="2524853"/>
                  </a:cubicBezTo>
                  <a:cubicBezTo>
                    <a:pt x="1535377" y="2539537"/>
                    <a:pt x="1532797" y="2554155"/>
                    <a:pt x="1527836" y="2568112"/>
                  </a:cubicBezTo>
                  <a:lnTo>
                    <a:pt x="1487421" y="2608527"/>
                  </a:lnTo>
                  <a:lnTo>
                    <a:pt x="1438011" y="2657938"/>
                  </a:lnTo>
                  <a:cubicBezTo>
                    <a:pt x="1424517" y="2671432"/>
                    <a:pt x="1414727" y="2687175"/>
                    <a:pt x="1408708" y="2704108"/>
                  </a:cubicBezTo>
                  <a:cubicBezTo>
                    <a:pt x="1392502" y="2748889"/>
                    <a:pt x="1402292" y="2801144"/>
                    <a:pt x="1438011" y="2836862"/>
                  </a:cubicBezTo>
                  <a:cubicBezTo>
                    <a:pt x="1487223" y="2886075"/>
                    <a:pt x="1567722" y="2886075"/>
                    <a:pt x="1616935" y="2836862"/>
                  </a:cubicBezTo>
                  <a:lnTo>
                    <a:pt x="2293938" y="2159860"/>
                  </a:lnTo>
                  <a:cubicBezTo>
                    <a:pt x="2318544" y="2135254"/>
                    <a:pt x="2330847" y="2102776"/>
                    <a:pt x="2330847" y="2070431"/>
                  </a:cubicBezTo>
                  <a:cubicBezTo>
                    <a:pt x="2330582" y="2037887"/>
                    <a:pt x="2318279" y="2005476"/>
                    <a:pt x="2293673" y="1980869"/>
                  </a:cubicBezTo>
                  <a:close/>
                </a:path>
              </a:pathLst>
            </a:custGeom>
            <a:grpFill/>
            <a:ln w="661" cap="flat">
              <a:noFill/>
              <a:prstDash val="solid"/>
              <a:miter/>
            </a:ln>
          </p:spPr>
          <p:txBody>
            <a:bodyPr rtlCol="0" anchor="ctr"/>
            <a:lstStyle/>
            <a:p>
              <a:endParaRPr lang="en-PK"/>
            </a:p>
          </p:txBody>
        </p:sp>
        <p:sp>
          <p:nvSpPr>
            <p:cNvPr id="35" name="Freeform 34">
              <a:extLst>
                <a:ext uri="{FF2B5EF4-FFF2-40B4-BE49-F238E27FC236}">
                  <a16:creationId xmlns:a16="http://schemas.microsoft.com/office/drawing/2014/main" id="{7AAB9779-90D2-3042-1E12-84E26152DDD3}"/>
                </a:ext>
              </a:extLst>
            </p:cNvPr>
            <p:cNvSpPr/>
            <p:nvPr/>
          </p:nvSpPr>
          <p:spPr>
            <a:xfrm>
              <a:off x="4057914" y="5544343"/>
              <a:ext cx="805127" cy="805127"/>
            </a:xfrm>
            <a:custGeom>
              <a:avLst/>
              <a:gdLst>
                <a:gd name="connsiteX0" fmla="*/ 768218 w 805127"/>
                <a:gd name="connsiteY0" fmla="*/ 36909 h 805127"/>
                <a:gd name="connsiteX1" fmla="*/ 768218 w 805127"/>
                <a:gd name="connsiteY1" fmla="*/ 36909 h 805127"/>
                <a:gd name="connsiteX2" fmla="*/ 589359 w 805127"/>
                <a:gd name="connsiteY2" fmla="*/ 36909 h 805127"/>
                <a:gd name="connsiteX3" fmla="*/ 36909 w 805127"/>
                <a:gd name="connsiteY3" fmla="*/ 589359 h 805127"/>
                <a:gd name="connsiteX4" fmla="*/ 36909 w 805127"/>
                <a:gd name="connsiteY4" fmla="*/ 768218 h 805127"/>
                <a:gd name="connsiteX5" fmla="*/ 36909 w 805127"/>
                <a:gd name="connsiteY5" fmla="*/ 768218 h 805127"/>
                <a:gd name="connsiteX6" fmla="*/ 215768 w 805127"/>
                <a:gd name="connsiteY6" fmla="*/ 768218 h 805127"/>
                <a:gd name="connsiteX7" fmla="*/ 768218 w 805127"/>
                <a:gd name="connsiteY7" fmla="*/ 215768 h 805127"/>
                <a:gd name="connsiteX8" fmla="*/ 768218 w 805127"/>
                <a:gd name="connsiteY8" fmla="*/ 36909 h 80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127" h="805127">
                  <a:moveTo>
                    <a:pt x="768218" y="36909"/>
                  </a:moveTo>
                  <a:lnTo>
                    <a:pt x="768218" y="36909"/>
                  </a:lnTo>
                  <a:cubicBezTo>
                    <a:pt x="719005" y="-12303"/>
                    <a:pt x="638506" y="-12303"/>
                    <a:pt x="589359" y="36909"/>
                  </a:cubicBezTo>
                  <a:lnTo>
                    <a:pt x="36909" y="589359"/>
                  </a:lnTo>
                  <a:cubicBezTo>
                    <a:pt x="-12303" y="638572"/>
                    <a:pt x="-12303" y="719071"/>
                    <a:pt x="36909" y="768218"/>
                  </a:cubicBezTo>
                  <a:lnTo>
                    <a:pt x="36909" y="768218"/>
                  </a:lnTo>
                  <a:cubicBezTo>
                    <a:pt x="86122" y="817430"/>
                    <a:pt x="166621" y="817430"/>
                    <a:pt x="215768" y="768218"/>
                  </a:cubicBezTo>
                  <a:lnTo>
                    <a:pt x="768218" y="215768"/>
                  </a:lnTo>
                  <a:cubicBezTo>
                    <a:pt x="817430" y="166621"/>
                    <a:pt x="817430" y="86122"/>
                    <a:pt x="768218" y="36909"/>
                  </a:cubicBezTo>
                  <a:close/>
                </a:path>
              </a:pathLst>
            </a:custGeom>
            <a:grpFill/>
            <a:ln w="661" cap="flat">
              <a:noFill/>
              <a:prstDash val="solid"/>
              <a:miter/>
            </a:ln>
          </p:spPr>
          <p:txBody>
            <a:bodyPr rtlCol="0" anchor="ctr"/>
            <a:lstStyle/>
            <a:p>
              <a:endParaRPr lang="en-PK"/>
            </a:p>
          </p:txBody>
        </p:sp>
        <p:sp>
          <p:nvSpPr>
            <p:cNvPr id="37" name="Freeform 36">
              <a:extLst>
                <a:ext uri="{FF2B5EF4-FFF2-40B4-BE49-F238E27FC236}">
                  <a16:creationId xmlns:a16="http://schemas.microsoft.com/office/drawing/2014/main" id="{7DB3798C-9A28-D437-5DC8-F727E831B38C}"/>
                </a:ext>
              </a:extLst>
            </p:cNvPr>
            <p:cNvSpPr/>
            <p:nvPr/>
          </p:nvSpPr>
          <p:spPr>
            <a:xfrm>
              <a:off x="1976702" y="5136488"/>
              <a:ext cx="535781" cy="535781"/>
            </a:xfrm>
            <a:custGeom>
              <a:avLst/>
              <a:gdLst>
                <a:gd name="connsiteX0" fmla="*/ 498872 w 535781"/>
                <a:gd name="connsiteY0" fmla="*/ 36909 h 535781"/>
                <a:gd name="connsiteX1" fmla="*/ 498872 w 535781"/>
                <a:gd name="connsiteY1" fmla="*/ 36909 h 535781"/>
                <a:gd name="connsiteX2" fmla="*/ 320014 w 535781"/>
                <a:gd name="connsiteY2" fmla="*/ 36909 h 535781"/>
                <a:gd name="connsiteX3" fmla="*/ 36909 w 535781"/>
                <a:gd name="connsiteY3" fmla="*/ 320014 h 535781"/>
                <a:gd name="connsiteX4" fmla="*/ 36909 w 535781"/>
                <a:gd name="connsiteY4" fmla="*/ 498872 h 535781"/>
                <a:gd name="connsiteX5" fmla="*/ 36909 w 535781"/>
                <a:gd name="connsiteY5" fmla="*/ 498872 h 535781"/>
                <a:gd name="connsiteX6" fmla="*/ 215768 w 535781"/>
                <a:gd name="connsiteY6" fmla="*/ 498872 h 535781"/>
                <a:gd name="connsiteX7" fmla="*/ 498872 w 535781"/>
                <a:gd name="connsiteY7" fmla="*/ 215768 h 535781"/>
                <a:gd name="connsiteX8" fmla="*/ 498872 w 535781"/>
                <a:gd name="connsiteY8" fmla="*/ 36909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1" h="535781">
                  <a:moveTo>
                    <a:pt x="498872" y="36909"/>
                  </a:moveTo>
                  <a:lnTo>
                    <a:pt x="498872" y="36909"/>
                  </a:lnTo>
                  <a:cubicBezTo>
                    <a:pt x="449659" y="-12303"/>
                    <a:pt x="369160" y="-12303"/>
                    <a:pt x="320014" y="36909"/>
                  </a:cubicBezTo>
                  <a:lnTo>
                    <a:pt x="36909" y="320014"/>
                  </a:lnTo>
                  <a:cubicBezTo>
                    <a:pt x="-12303" y="369226"/>
                    <a:pt x="-12303" y="449726"/>
                    <a:pt x="36909" y="498872"/>
                  </a:cubicBezTo>
                  <a:lnTo>
                    <a:pt x="36909" y="498872"/>
                  </a:lnTo>
                  <a:cubicBezTo>
                    <a:pt x="86122" y="548084"/>
                    <a:pt x="166621" y="548084"/>
                    <a:pt x="215768" y="498872"/>
                  </a:cubicBezTo>
                  <a:lnTo>
                    <a:pt x="498872" y="215768"/>
                  </a:lnTo>
                  <a:cubicBezTo>
                    <a:pt x="548084" y="166555"/>
                    <a:pt x="548084" y="86056"/>
                    <a:pt x="498872" y="36909"/>
                  </a:cubicBezTo>
                  <a:close/>
                </a:path>
              </a:pathLst>
            </a:custGeom>
            <a:grpFill/>
            <a:ln w="661" cap="flat">
              <a:noFill/>
              <a:prstDash val="solid"/>
              <a:miter/>
            </a:ln>
          </p:spPr>
          <p:txBody>
            <a:bodyPr rtlCol="0" anchor="ctr"/>
            <a:lstStyle/>
            <a:p>
              <a:endParaRPr lang="en-PK"/>
            </a:p>
          </p:txBody>
        </p:sp>
        <p:sp>
          <p:nvSpPr>
            <p:cNvPr id="40" name="Freeform 39">
              <a:extLst>
                <a:ext uri="{FF2B5EF4-FFF2-40B4-BE49-F238E27FC236}">
                  <a16:creationId xmlns:a16="http://schemas.microsoft.com/office/drawing/2014/main" id="{57A833AE-FB3D-AFA1-28AE-E5E830261C5A}"/>
                </a:ext>
              </a:extLst>
            </p:cNvPr>
            <p:cNvSpPr/>
            <p:nvPr/>
          </p:nvSpPr>
          <p:spPr>
            <a:xfrm>
              <a:off x="4322431" y="4869854"/>
              <a:ext cx="535781" cy="535781"/>
            </a:xfrm>
            <a:custGeom>
              <a:avLst/>
              <a:gdLst>
                <a:gd name="connsiteX0" fmla="*/ 36909 w 535781"/>
                <a:gd name="connsiteY0" fmla="*/ 498872 h 535781"/>
                <a:gd name="connsiteX1" fmla="*/ 36909 w 535781"/>
                <a:gd name="connsiteY1" fmla="*/ 498872 h 535781"/>
                <a:gd name="connsiteX2" fmla="*/ 215768 w 535781"/>
                <a:gd name="connsiteY2" fmla="*/ 498872 h 535781"/>
                <a:gd name="connsiteX3" fmla="*/ 498872 w 535781"/>
                <a:gd name="connsiteY3" fmla="*/ 215768 h 535781"/>
                <a:gd name="connsiteX4" fmla="*/ 498872 w 535781"/>
                <a:gd name="connsiteY4" fmla="*/ 36909 h 535781"/>
                <a:gd name="connsiteX5" fmla="*/ 498872 w 535781"/>
                <a:gd name="connsiteY5" fmla="*/ 36909 h 535781"/>
                <a:gd name="connsiteX6" fmla="*/ 320014 w 535781"/>
                <a:gd name="connsiteY6" fmla="*/ 36909 h 535781"/>
                <a:gd name="connsiteX7" fmla="*/ 36909 w 535781"/>
                <a:gd name="connsiteY7" fmla="*/ 320014 h 535781"/>
                <a:gd name="connsiteX8" fmla="*/ 36909 w 535781"/>
                <a:gd name="connsiteY8" fmla="*/ 498872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1" h="535781">
                  <a:moveTo>
                    <a:pt x="36909" y="498872"/>
                  </a:moveTo>
                  <a:lnTo>
                    <a:pt x="36909" y="498872"/>
                  </a:lnTo>
                  <a:cubicBezTo>
                    <a:pt x="86122" y="548084"/>
                    <a:pt x="166621" y="548084"/>
                    <a:pt x="215768" y="498872"/>
                  </a:cubicBezTo>
                  <a:lnTo>
                    <a:pt x="498872" y="215768"/>
                  </a:lnTo>
                  <a:cubicBezTo>
                    <a:pt x="548084" y="166555"/>
                    <a:pt x="548084" y="86056"/>
                    <a:pt x="498872" y="36909"/>
                  </a:cubicBezTo>
                  <a:lnTo>
                    <a:pt x="498872" y="36909"/>
                  </a:lnTo>
                  <a:cubicBezTo>
                    <a:pt x="449659" y="-12303"/>
                    <a:pt x="369160" y="-12303"/>
                    <a:pt x="320014" y="36909"/>
                  </a:cubicBezTo>
                  <a:lnTo>
                    <a:pt x="36909" y="320014"/>
                  </a:lnTo>
                  <a:cubicBezTo>
                    <a:pt x="-12303" y="369160"/>
                    <a:pt x="-12303" y="449659"/>
                    <a:pt x="36909" y="498872"/>
                  </a:cubicBezTo>
                  <a:close/>
                </a:path>
              </a:pathLst>
            </a:custGeom>
            <a:grpFill/>
            <a:ln w="661" cap="flat">
              <a:noFill/>
              <a:prstDash val="solid"/>
              <a:miter/>
            </a:ln>
          </p:spPr>
          <p:txBody>
            <a:bodyPr rtlCol="0" anchor="ctr"/>
            <a:lstStyle/>
            <a:p>
              <a:endParaRPr lang="en-PK"/>
            </a:p>
          </p:txBody>
        </p:sp>
      </p:grpSp>
      <p:grpSp>
        <p:nvGrpSpPr>
          <p:cNvPr id="7" name="Group 6">
            <a:extLst>
              <a:ext uri="{FF2B5EF4-FFF2-40B4-BE49-F238E27FC236}">
                <a16:creationId xmlns:a16="http://schemas.microsoft.com/office/drawing/2014/main" id="{C4CF0EC5-83A1-CEBD-71F7-3532A5C71DEA}"/>
              </a:ext>
            </a:extLst>
          </p:cNvPr>
          <p:cNvGrpSpPr/>
          <p:nvPr/>
        </p:nvGrpSpPr>
        <p:grpSpPr>
          <a:xfrm>
            <a:off x="357057" y="5462840"/>
            <a:ext cx="6143886" cy="2211284"/>
            <a:chOff x="579163" y="6212761"/>
            <a:chExt cx="6143886" cy="2211284"/>
          </a:xfrm>
        </p:grpSpPr>
        <p:sp>
          <p:nvSpPr>
            <p:cNvPr id="43" name="Rounded Rectangle 42">
              <a:extLst>
                <a:ext uri="{FF2B5EF4-FFF2-40B4-BE49-F238E27FC236}">
                  <a16:creationId xmlns:a16="http://schemas.microsoft.com/office/drawing/2014/main" id="{A3C6A1F9-86EC-779A-9267-4E5F9AC9F59A}"/>
                </a:ext>
              </a:extLst>
            </p:cNvPr>
            <p:cNvSpPr/>
            <p:nvPr/>
          </p:nvSpPr>
          <p:spPr>
            <a:xfrm>
              <a:off x="579163" y="6212761"/>
              <a:ext cx="1893230" cy="2211284"/>
            </a:xfrm>
            <a:prstGeom prst="roundRect">
              <a:avLst>
                <a:gd name="adj" fmla="val 7052"/>
              </a:avLst>
            </a:prstGeom>
            <a:solidFill>
              <a:schemeClr val="tx2">
                <a:lumMod val="75000"/>
              </a:schemeClr>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K" sz="2400" dirty="0">
                <a:solidFill>
                  <a:schemeClr val="lt1"/>
                </a:solidFill>
              </a:endParaRPr>
            </a:p>
          </p:txBody>
        </p:sp>
        <p:grpSp>
          <p:nvGrpSpPr>
            <p:cNvPr id="46" name="Group 45">
              <a:extLst>
                <a:ext uri="{FF2B5EF4-FFF2-40B4-BE49-F238E27FC236}">
                  <a16:creationId xmlns:a16="http://schemas.microsoft.com/office/drawing/2014/main" id="{0B7379F7-C5C9-DCDC-1F04-C99B2A2BFE79}"/>
                </a:ext>
              </a:extLst>
            </p:cNvPr>
            <p:cNvGrpSpPr/>
            <p:nvPr/>
          </p:nvGrpSpPr>
          <p:grpSpPr>
            <a:xfrm>
              <a:off x="1023034" y="6382334"/>
              <a:ext cx="1005488" cy="1005488"/>
              <a:chOff x="3105456" y="1218956"/>
              <a:chExt cx="1116000" cy="1116000"/>
            </a:xfrm>
          </p:grpSpPr>
          <p:sp>
            <p:nvSpPr>
              <p:cNvPr id="47" name="Freeform 46">
                <a:extLst>
                  <a:ext uri="{FF2B5EF4-FFF2-40B4-BE49-F238E27FC236}">
                    <a16:creationId xmlns:a16="http://schemas.microsoft.com/office/drawing/2014/main" id="{2A1C1354-D296-B3CC-ABB8-273E738C1315}"/>
                  </a:ext>
                </a:extLst>
              </p:cNvPr>
              <p:cNvSpPr>
                <a:spLocks noChangeAspect="1"/>
              </p:cNvSpPr>
              <p:nvPr/>
            </p:nvSpPr>
            <p:spPr>
              <a:xfrm rot="18900000">
                <a:off x="3105456" y="1218956"/>
                <a:ext cx="1116000" cy="1116000"/>
              </a:xfrm>
              <a:custGeom>
                <a:avLst/>
                <a:gdLst>
                  <a:gd name="connsiteX0" fmla="*/ 2924227 w 2924226"/>
                  <a:gd name="connsiteY0" fmla="*/ 1462113 h 2924226"/>
                  <a:gd name="connsiteX1" fmla="*/ 1462113 w 2924226"/>
                  <a:gd name="connsiteY1" fmla="*/ 2924227 h 2924226"/>
                  <a:gd name="connsiteX2" fmla="*/ -1 w 2924226"/>
                  <a:gd name="connsiteY2" fmla="*/ 1462113 h 2924226"/>
                  <a:gd name="connsiteX3" fmla="*/ 1462113 w 2924226"/>
                  <a:gd name="connsiteY3" fmla="*/ 0 h 2924226"/>
                  <a:gd name="connsiteX4" fmla="*/ 2924227 w 2924226"/>
                  <a:gd name="connsiteY4" fmla="*/ 1462113 h 2924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226" h="2924226">
                    <a:moveTo>
                      <a:pt x="2924227" y="1462113"/>
                    </a:moveTo>
                    <a:cubicBezTo>
                      <a:pt x="2924227" y="2269616"/>
                      <a:pt x="2269616" y="2924227"/>
                      <a:pt x="1462113" y="2924227"/>
                    </a:cubicBezTo>
                    <a:cubicBezTo>
                      <a:pt x="654609" y="2924227"/>
                      <a:pt x="-1" y="2269616"/>
                      <a:pt x="-1" y="1462113"/>
                    </a:cubicBezTo>
                    <a:cubicBezTo>
                      <a:pt x="-1" y="654610"/>
                      <a:pt x="654609" y="0"/>
                      <a:pt x="1462113" y="0"/>
                    </a:cubicBezTo>
                    <a:cubicBezTo>
                      <a:pt x="2269616" y="0"/>
                      <a:pt x="2924227" y="654610"/>
                      <a:pt x="2924227" y="1462113"/>
                    </a:cubicBezTo>
                    <a:close/>
                  </a:path>
                </a:pathLst>
              </a:custGeom>
              <a:solidFill>
                <a:schemeClr val="accent1"/>
              </a:solidFill>
              <a:ln w="38100">
                <a:solidFill>
                  <a:schemeClr val="bg1"/>
                </a:solid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K" sz="1300" dirty="0">
                  <a:solidFill>
                    <a:schemeClr val="lt1"/>
                  </a:solidFill>
                </a:endParaRPr>
              </a:p>
            </p:txBody>
          </p:sp>
          <p:pic>
            <p:nvPicPr>
              <p:cNvPr id="48" name="Graphic 47">
                <a:extLst>
                  <a:ext uri="{FF2B5EF4-FFF2-40B4-BE49-F238E27FC236}">
                    <a16:creationId xmlns:a16="http://schemas.microsoft.com/office/drawing/2014/main" id="{41AC05A5-AF4F-F3A6-ECCF-488FB741B3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393456" y="1506956"/>
                <a:ext cx="539999" cy="539999"/>
              </a:xfrm>
              <a:prstGeom prst="rect">
                <a:avLst/>
              </a:prstGeom>
              <a:effectLst>
                <a:outerShdw blurRad="177800" dist="114300" dir="2700000" algn="tl" rotWithShape="0">
                  <a:prstClr val="black">
                    <a:alpha val="40000"/>
                  </a:prstClr>
                </a:outerShdw>
              </a:effectLst>
            </p:spPr>
          </p:pic>
        </p:grpSp>
        <p:sp>
          <p:nvSpPr>
            <p:cNvPr id="87" name="Rounded Rectangle 86">
              <a:extLst>
                <a:ext uri="{FF2B5EF4-FFF2-40B4-BE49-F238E27FC236}">
                  <a16:creationId xmlns:a16="http://schemas.microsoft.com/office/drawing/2014/main" id="{B5EB2839-D346-F21A-701F-37C579B2802F}"/>
                </a:ext>
              </a:extLst>
            </p:cNvPr>
            <p:cNvSpPr/>
            <p:nvPr/>
          </p:nvSpPr>
          <p:spPr>
            <a:xfrm>
              <a:off x="2704491" y="6212761"/>
              <a:ext cx="1893230" cy="2211284"/>
            </a:xfrm>
            <a:prstGeom prst="roundRect">
              <a:avLst>
                <a:gd name="adj" fmla="val 7052"/>
              </a:avLst>
            </a:prstGeom>
            <a:solidFill>
              <a:schemeClr val="tx2">
                <a:lumMod val="75000"/>
              </a:schemeClr>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K" sz="2400" dirty="0">
                <a:solidFill>
                  <a:schemeClr val="lt1"/>
                </a:solidFill>
              </a:endParaRPr>
            </a:p>
          </p:txBody>
        </p:sp>
        <p:grpSp>
          <p:nvGrpSpPr>
            <p:cNvPr id="88" name="Group 87">
              <a:extLst>
                <a:ext uri="{FF2B5EF4-FFF2-40B4-BE49-F238E27FC236}">
                  <a16:creationId xmlns:a16="http://schemas.microsoft.com/office/drawing/2014/main" id="{41ACB65F-CCFE-317F-A52E-2ED18DEC8221}"/>
                </a:ext>
              </a:extLst>
            </p:cNvPr>
            <p:cNvGrpSpPr/>
            <p:nvPr/>
          </p:nvGrpSpPr>
          <p:grpSpPr>
            <a:xfrm>
              <a:off x="3148362" y="6382334"/>
              <a:ext cx="1005488" cy="1005488"/>
              <a:chOff x="3105456" y="1218956"/>
              <a:chExt cx="1116000" cy="1116000"/>
            </a:xfrm>
          </p:grpSpPr>
          <p:sp>
            <p:nvSpPr>
              <p:cNvPr id="89" name="Freeform 88">
                <a:extLst>
                  <a:ext uri="{FF2B5EF4-FFF2-40B4-BE49-F238E27FC236}">
                    <a16:creationId xmlns:a16="http://schemas.microsoft.com/office/drawing/2014/main" id="{7D46F72B-9D41-AD9E-8A37-F59D40E9FD47}"/>
                  </a:ext>
                </a:extLst>
              </p:cNvPr>
              <p:cNvSpPr>
                <a:spLocks noChangeAspect="1"/>
              </p:cNvSpPr>
              <p:nvPr/>
            </p:nvSpPr>
            <p:spPr>
              <a:xfrm rot="18900000">
                <a:off x="3105456" y="1218956"/>
                <a:ext cx="1116000" cy="1116000"/>
              </a:xfrm>
              <a:custGeom>
                <a:avLst/>
                <a:gdLst>
                  <a:gd name="connsiteX0" fmla="*/ 2924227 w 2924226"/>
                  <a:gd name="connsiteY0" fmla="*/ 1462113 h 2924226"/>
                  <a:gd name="connsiteX1" fmla="*/ 1462113 w 2924226"/>
                  <a:gd name="connsiteY1" fmla="*/ 2924227 h 2924226"/>
                  <a:gd name="connsiteX2" fmla="*/ -1 w 2924226"/>
                  <a:gd name="connsiteY2" fmla="*/ 1462113 h 2924226"/>
                  <a:gd name="connsiteX3" fmla="*/ 1462113 w 2924226"/>
                  <a:gd name="connsiteY3" fmla="*/ 0 h 2924226"/>
                  <a:gd name="connsiteX4" fmla="*/ 2924227 w 2924226"/>
                  <a:gd name="connsiteY4" fmla="*/ 1462113 h 2924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226" h="2924226">
                    <a:moveTo>
                      <a:pt x="2924227" y="1462113"/>
                    </a:moveTo>
                    <a:cubicBezTo>
                      <a:pt x="2924227" y="2269616"/>
                      <a:pt x="2269616" y="2924227"/>
                      <a:pt x="1462113" y="2924227"/>
                    </a:cubicBezTo>
                    <a:cubicBezTo>
                      <a:pt x="654609" y="2924227"/>
                      <a:pt x="-1" y="2269616"/>
                      <a:pt x="-1" y="1462113"/>
                    </a:cubicBezTo>
                    <a:cubicBezTo>
                      <a:pt x="-1" y="654610"/>
                      <a:pt x="654609" y="0"/>
                      <a:pt x="1462113" y="0"/>
                    </a:cubicBezTo>
                    <a:cubicBezTo>
                      <a:pt x="2269616" y="0"/>
                      <a:pt x="2924227" y="654610"/>
                      <a:pt x="2924227" y="1462113"/>
                    </a:cubicBezTo>
                    <a:close/>
                  </a:path>
                </a:pathLst>
              </a:custGeom>
              <a:solidFill>
                <a:schemeClr val="accent2"/>
              </a:solidFill>
              <a:ln w="38100">
                <a:solidFill>
                  <a:schemeClr val="bg1"/>
                </a:solid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K" sz="1300" dirty="0">
                  <a:solidFill>
                    <a:schemeClr val="lt1"/>
                  </a:solidFill>
                </a:endParaRPr>
              </a:p>
            </p:txBody>
          </p:sp>
          <p:pic>
            <p:nvPicPr>
              <p:cNvPr id="90" name="Graphic 89">
                <a:extLst>
                  <a:ext uri="{FF2B5EF4-FFF2-40B4-BE49-F238E27FC236}">
                    <a16:creationId xmlns:a16="http://schemas.microsoft.com/office/drawing/2014/main" id="{B0F4D322-C360-F238-0D2C-C56FD34E09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393456" y="1506956"/>
                <a:ext cx="539999" cy="539999"/>
              </a:xfrm>
              <a:prstGeom prst="rect">
                <a:avLst/>
              </a:prstGeom>
              <a:effectLst>
                <a:outerShdw blurRad="177800" dist="114300" dir="2700000" algn="tl" rotWithShape="0">
                  <a:prstClr val="black">
                    <a:alpha val="40000"/>
                  </a:prstClr>
                </a:outerShdw>
              </a:effectLst>
            </p:spPr>
          </p:pic>
        </p:grpSp>
        <p:sp>
          <p:nvSpPr>
            <p:cNvPr id="91" name="Rounded Rectangle 90">
              <a:extLst>
                <a:ext uri="{FF2B5EF4-FFF2-40B4-BE49-F238E27FC236}">
                  <a16:creationId xmlns:a16="http://schemas.microsoft.com/office/drawing/2014/main" id="{909ECC98-82CD-A105-3303-848171E30453}"/>
                </a:ext>
              </a:extLst>
            </p:cNvPr>
            <p:cNvSpPr/>
            <p:nvPr/>
          </p:nvSpPr>
          <p:spPr>
            <a:xfrm>
              <a:off x="4829819" y="6212761"/>
              <a:ext cx="1893230" cy="2211284"/>
            </a:xfrm>
            <a:prstGeom prst="roundRect">
              <a:avLst>
                <a:gd name="adj" fmla="val 7052"/>
              </a:avLst>
            </a:prstGeom>
            <a:solidFill>
              <a:schemeClr val="tx2">
                <a:lumMod val="75000"/>
              </a:schemeClr>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K" sz="2400" dirty="0">
                <a:solidFill>
                  <a:schemeClr val="lt1"/>
                </a:solidFill>
              </a:endParaRPr>
            </a:p>
          </p:txBody>
        </p:sp>
        <p:grpSp>
          <p:nvGrpSpPr>
            <p:cNvPr id="92" name="Group 91">
              <a:extLst>
                <a:ext uri="{FF2B5EF4-FFF2-40B4-BE49-F238E27FC236}">
                  <a16:creationId xmlns:a16="http://schemas.microsoft.com/office/drawing/2014/main" id="{A7E1A8E7-FA90-4433-B926-EC2EEB41C7C4}"/>
                </a:ext>
              </a:extLst>
            </p:cNvPr>
            <p:cNvGrpSpPr/>
            <p:nvPr/>
          </p:nvGrpSpPr>
          <p:grpSpPr>
            <a:xfrm>
              <a:off x="5273690" y="6382334"/>
              <a:ext cx="1005488" cy="1005488"/>
              <a:chOff x="3105456" y="1218956"/>
              <a:chExt cx="1116000" cy="1116000"/>
            </a:xfrm>
          </p:grpSpPr>
          <p:sp>
            <p:nvSpPr>
              <p:cNvPr id="93" name="Freeform 92">
                <a:extLst>
                  <a:ext uri="{FF2B5EF4-FFF2-40B4-BE49-F238E27FC236}">
                    <a16:creationId xmlns:a16="http://schemas.microsoft.com/office/drawing/2014/main" id="{6BD62A2A-8874-C2A5-80F3-EC7A103440F0}"/>
                  </a:ext>
                </a:extLst>
              </p:cNvPr>
              <p:cNvSpPr>
                <a:spLocks noChangeAspect="1"/>
              </p:cNvSpPr>
              <p:nvPr/>
            </p:nvSpPr>
            <p:spPr>
              <a:xfrm rot="18900000">
                <a:off x="3105456" y="1218956"/>
                <a:ext cx="1116000" cy="1116000"/>
              </a:xfrm>
              <a:custGeom>
                <a:avLst/>
                <a:gdLst>
                  <a:gd name="connsiteX0" fmla="*/ 2924227 w 2924226"/>
                  <a:gd name="connsiteY0" fmla="*/ 1462113 h 2924226"/>
                  <a:gd name="connsiteX1" fmla="*/ 1462113 w 2924226"/>
                  <a:gd name="connsiteY1" fmla="*/ 2924227 h 2924226"/>
                  <a:gd name="connsiteX2" fmla="*/ -1 w 2924226"/>
                  <a:gd name="connsiteY2" fmla="*/ 1462113 h 2924226"/>
                  <a:gd name="connsiteX3" fmla="*/ 1462113 w 2924226"/>
                  <a:gd name="connsiteY3" fmla="*/ 0 h 2924226"/>
                  <a:gd name="connsiteX4" fmla="*/ 2924227 w 2924226"/>
                  <a:gd name="connsiteY4" fmla="*/ 1462113 h 2924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226" h="2924226">
                    <a:moveTo>
                      <a:pt x="2924227" y="1462113"/>
                    </a:moveTo>
                    <a:cubicBezTo>
                      <a:pt x="2924227" y="2269616"/>
                      <a:pt x="2269616" y="2924227"/>
                      <a:pt x="1462113" y="2924227"/>
                    </a:cubicBezTo>
                    <a:cubicBezTo>
                      <a:pt x="654609" y="2924227"/>
                      <a:pt x="-1" y="2269616"/>
                      <a:pt x="-1" y="1462113"/>
                    </a:cubicBezTo>
                    <a:cubicBezTo>
                      <a:pt x="-1" y="654610"/>
                      <a:pt x="654609" y="0"/>
                      <a:pt x="1462113" y="0"/>
                    </a:cubicBezTo>
                    <a:cubicBezTo>
                      <a:pt x="2269616" y="0"/>
                      <a:pt x="2924227" y="654610"/>
                      <a:pt x="2924227" y="1462113"/>
                    </a:cubicBezTo>
                    <a:close/>
                  </a:path>
                </a:pathLst>
              </a:custGeom>
              <a:solidFill>
                <a:schemeClr val="accent4"/>
              </a:solidFill>
              <a:ln w="38100">
                <a:solidFill>
                  <a:schemeClr val="bg1"/>
                </a:solid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K" sz="1300" dirty="0">
                  <a:solidFill>
                    <a:schemeClr val="lt1"/>
                  </a:solidFill>
                </a:endParaRPr>
              </a:p>
            </p:txBody>
          </p:sp>
          <p:pic>
            <p:nvPicPr>
              <p:cNvPr id="94" name="Graphic 93">
                <a:extLst>
                  <a:ext uri="{FF2B5EF4-FFF2-40B4-BE49-F238E27FC236}">
                    <a16:creationId xmlns:a16="http://schemas.microsoft.com/office/drawing/2014/main" id="{6C72DE13-CF0B-0BF8-DF5F-719A020249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393456" y="1506956"/>
                <a:ext cx="539999" cy="539999"/>
              </a:xfrm>
              <a:prstGeom prst="rect">
                <a:avLst/>
              </a:prstGeom>
              <a:effectLst>
                <a:outerShdw blurRad="177800" dist="114300" dir="2700000" algn="tl" rotWithShape="0">
                  <a:prstClr val="black">
                    <a:alpha val="40000"/>
                  </a:prstClr>
                </a:outerShdw>
              </a:effectLst>
            </p:spPr>
          </p:pic>
        </p:grpSp>
      </p:grpSp>
      <p:sp>
        <p:nvSpPr>
          <p:cNvPr id="95" name="Rectangle 94">
            <a:extLst>
              <a:ext uri="{FF2B5EF4-FFF2-40B4-BE49-F238E27FC236}">
                <a16:creationId xmlns:a16="http://schemas.microsoft.com/office/drawing/2014/main" id="{BE6C6B3F-06D1-A68B-4315-5CE656C61AD8}"/>
              </a:ext>
            </a:extLst>
          </p:cNvPr>
          <p:cNvSpPr/>
          <p:nvPr/>
        </p:nvSpPr>
        <p:spPr>
          <a:xfrm>
            <a:off x="357057" y="6926119"/>
            <a:ext cx="1889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200" dirty="0">
                <a:solidFill>
                  <a:schemeClr val="bg1"/>
                </a:solidFill>
                <a:latin typeface=""/>
                <a:cs typeface="Times New Roman" panose="02020603050405020304" pitchFamily="18" charset="0"/>
              </a:rPr>
              <a:t>ED-TECH</a:t>
            </a:r>
          </a:p>
        </p:txBody>
      </p:sp>
      <p:sp>
        <p:nvSpPr>
          <p:cNvPr id="96" name="Rectangle 95">
            <a:extLst>
              <a:ext uri="{FF2B5EF4-FFF2-40B4-BE49-F238E27FC236}">
                <a16:creationId xmlns:a16="http://schemas.microsoft.com/office/drawing/2014/main" id="{35E2C823-A50E-475E-D2D0-5A0FA30D9A14}"/>
              </a:ext>
            </a:extLst>
          </p:cNvPr>
          <p:cNvSpPr/>
          <p:nvPr/>
        </p:nvSpPr>
        <p:spPr>
          <a:xfrm>
            <a:off x="2484960" y="6926119"/>
            <a:ext cx="1889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200" dirty="0">
                <a:solidFill>
                  <a:schemeClr val="bg1"/>
                </a:solidFill>
                <a:latin typeface=""/>
                <a:cs typeface="Times New Roman" panose="02020603050405020304" pitchFamily="18" charset="0"/>
              </a:rPr>
              <a:t>Lead Generation</a:t>
            </a:r>
          </a:p>
        </p:txBody>
      </p:sp>
      <p:sp>
        <p:nvSpPr>
          <p:cNvPr id="97" name="Rectangle 96">
            <a:extLst>
              <a:ext uri="{FF2B5EF4-FFF2-40B4-BE49-F238E27FC236}">
                <a16:creationId xmlns:a16="http://schemas.microsoft.com/office/drawing/2014/main" id="{AC665B9A-591A-671D-1030-14DF309BED81}"/>
              </a:ext>
            </a:extLst>
          </p:cNvPr>
          <p:cNvSpPr/>
          <p:nvPr/>
        </p:nvSpPr>
        <p:spPr>
          <a:xfrm>
            <a:off x="4612863" y="6926119"/>
            <a:ext cx="1889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200" dirty="0">
                <a:solidFill>
                  <a:schemeClr val="bg1"/>
                </a:solidFill>
                <a:latin typeface=""/>
                <a:cs typeface="Times New Roman" panose="02020603050405020304" pitchFamily="18" charset="0"/>
              </a:rPr>
              <a:t>Software Development, eLearning, Blockchain </a:t>
            </a:r>
          </a:p>
        </p:txBody>
      </p:sp>
      <p:sp>
        <p:nvSpPr>
          <p:cNvPr id="98" name="Freeform 97">
            <a:extLst>
              <a:ext uri="{FF2B5EF4-FFF2-40B4-BE49-F238E27FC236}">
                <a16:creationId xmlns:a16="http://schemas.microsoft.com/office/drawing/2014/main" id="{22F8FD02-57AA-88C7-CC89-84E1B780AD4D}"/>
              </a:ext>
            </a:extLst>
          </p:cNvPr>
          <p:cNvSpPr/>
          <p:nvPr/>
        </p:nvSpPr>
        <p:spPr>
          <a:xfrm>
            <a:off x="5545829" y="-424947"/>
            <a:ext cx="2207824" cy="1618514"/>
          </a:xfrm>
          <a:custGeom>
            <a:avLst/>
            <a:gdLst>
              <a:gd name="connsiteX0" fmla="*/ 2170981 w 2207824"/>
              <a:gd name="connsiteY0" fmla="*/ 42681 h 1618514"/>
              <a:gd name="connsiteX1" fmla="*/ 1992056 w 2207824"/>
              <a:gd name="connsiteY1" fmla="*/ 42681 h 1618514"/>
              <a:gd name="connsiteX2" fmla="*/ 1564159 w 2207824"/>
              <a:gd name="connsiteY2" fmla="*/ 470578 h 1618514"/>
              <a:gd name="connsiteX3" fmla="*/ 1510052 w 2207824"/>
              <a:gd name="connsiteY3" fmla="*/ 524685 h 1618514"/>
              <a:gd name="connsiteX4" fmla="*/ 1371939 w 2207824"/>
              <a:gd name="connsiteY4" fmla="*/ 497433 h 1618514"/>
              <a:gd name="connsiteX5" fmla="*/ 1344687 w 2207824"/>
              <a:gd name="connsiteY5" fmla="*/ 359321 h 1618514"/>
              <a:gd name="connsiteX6" fmla="*/ 1398794 w 2207824"/>
              <a:gd name="connsiteY6" fmla="*/ 305213 h 1618514"/>
              <a:gd name="connsiteX7" fmla="*/ 1482402 w 2207824"/>
              <a:gd name="connsiteY7" fmla="*/ 221605 h 1618514"/>
              <a:gd name="connsiteX8" fmla="*/ 1509655 w 2207824"/>
              <a:gd name="connsiteY8" fmla="*/ 180793 h 1618514"/>
              <a:gd name="connsiteX9" fmla="*/ 1519312 w 2207824"/>
              <a:gd name="connsiteY9" fmla="*/ 132110 h 1618514"/>
              <a:gd name="connsiteX10" fmla="*/ 1482402 w 2207824"/>
              <a:gd name="connsiteY10" fmla="*/ 42681 h 1618514"/>
              <a:gd name="connsiteX11" fmla="*/ 1303478 w 2207824"/>
              <a:gd name="connsiteY11" fmla="*/ 42681 h 1618514"/>
              <a:gd name="connsiteX12" fmla="*/ 862550 w 2207824"/>
              <a:gd name="connsiteY12" fmla="*/ 483609 h 1618514"/>
              <a:gd name="connsiteX13" fmla="*/ 809567 w 2207824"/>
              <a:gd name="connsiteY13" fmla="*/ 536592 h 1618514"/>
              <a:gd name="connsiteX14" fmla="*/ 681972 w 2207824"/>
              <a:gd name="connsiteY14" fmla="*/ 505569 h 1618514"/>
              <a:gd name="connsiteX15" fmla="*/ 650949 w 2207824"/>
              <a:gd name="connsiteY15" fmla="*/ 377974 h 1618514"/>
              <a:gd name="connsiteX16" fmla="*/ 703932 w 2207824"/>
              <a:gd name="connsiteY16" fmla="*/ 324991 h 1618514"/>
              <a:gd name="connsiteX17" fmla="*/ 813205 w 2207824"/>
              <a:gd name="connsiteY17" fmla="*/ 215718 h 1618514"/>
              <a:gd name="connsiteX18" fmla="*/ 844228 w 2207824"/>
              <a:gd name="connsiteY18" fmla="*/ 164455 h 1618514"/>
              <a:gd name="connsiteX19" fmla="*/ 850114 w 2207824"/>
              <a:gd name="connsiteY19" fmla="*/ 126289 h 1618514"/>
              <a:gd name="connsiteX20" fmla="*/ 813205 w 2207824"/>
              <a:gd name="connsiteY20" fmla="*/ 36860 h 1618514"/>
              <a:gd name="connsiteX21" fmla="*/ 634347 w 2207824"/>
              <a:gd name="connsiteY21" fmla="*/ 36860 h 1618514"/>
              <a:gd name="connsiteX22" fmla="*/ 36918 w 2207824"/>
              <a:gd name="connsiteY22" fmla="*/ 634289 h 1618514"/>
              <a:gd name="connsiteX23" fmla="*/ 36851 w 2207824"/>
              <a:gd name="connsiteY23" fmla="*/ 813147 h 1618514"/>
              <a:gd name="connsiteX24" fmla="*/ 164447 w 2207824"/>
              <a:gd name="connsiteY24" fmla="*/ 844170 h 1618514"/>
              <a:gd name="connsiteX25" fmla="*/ 215710 w 2207824"/>
              <a:gd name="connsiteY25" fmla="*/ 813147 h 1618514"/>
              <a:gd name="connsiteX26" fmla="*/ 338476 w 2207824"/>
              <a:gd name="connsiteY26" fmla="*/ 690381 h 1618514"/>
              <a:gd name="connsiteX27" fmla="*/ 392253 w 2207824"/>
              <a:gd name="connsiteY27" fmla="*/ 636604 h 1618514"/>
              <a:gd name="connsiteX28" fmla="*/ 519848 w 2207824"/>
              <a:gd name="connsiteY28" fmla="*/ 667626 h 1618514"/>
              <a:gd name="connsiteX29" fmla="*/ 556758 w 2207824"/>
              <a:gd name="connsiteY29" fmla="*/ 757056 h 1618514"/>
              <a:gd name="connsiteX30" fmla="*/ 550871 w 2207824"/>
              <a:gd name="connsiteY30" fmla="*/ 795222 h 1618514"/>
              <a:gd name="connsiteX31" fmla="*/ 497094 w 2207824"/>
              <a:gd name="connsiteY31" fmla="*/ 848998 h 1618514"/>
              <a:gd name="connsiteX32" fmla="*/ 56166 w 2207824"/>
              <a:gd name="connsiteY32" fmla="*/ 1289927 h 1618514"/>
              <a:gd name="connsiteX33" fmla="*/ 56166 w 2207824"/>
              <a:gd name="connsiteY33" fmla="*/ 1468851 h 1618514"/>
              <a:gd name="connsiteX34" fmla="*/ 235091 w 2207824"/>
              <a:gd name="connsiteY34" fmla="*/ 1468851 h 1618514"/>
              <a:gd name="connsiteX35" fmla="*/ 1047560 w 2207824"/>
              <a:gd name="connsiteY35" fmla="*/ 656382 h 1618514"/>
              <a:gd name="connsiteX36" fmla="*/ 1073687 w 2207824"/>
              <a:gd name="connsiteY36" fmla="*/ 630254 h 1618514"/>
              <a:gd name="connsiteX37" fmla="*/ 1211866 w 2207824"/>
              <a:gd name="connsiteY37" fmla="*/ 657440 h 1618514"/>
              <a:gd name="connsiteX38" fmla="*/ 1248709 w 2207824"/>
              <a:gd name="connsiteY38" fmla="*/ 746869 h 1618514"/>
              <a:gd name="connsiteX39" fmla="*/ 1239052 w 2207824"/>
              <a:gd name="connsiteY39" fmla="*/ 795552 h 1618514"/>
              <a:gd name="connsiteX40" fmla="*/ 1212924 w 2207824"/>
              <a:gd name="connsiteY40" fmla="*/ 821680 h 1618514"/>
              <a:gd name="connsiteX41" fmla="*/ 631899 w 2207824"/>
              <a:gd name="connsiteY41" fmla="*/ 1402705 h 1618514"/>
              <a:gd name="connsiteX42" fmla="*/ 631899 w 2207824"/>
              <a:gd name="connsiteY42" fmla="*/ 1581630 h 1618514"/>
              <a:gd name="connsiteX43" fmla="*/ 810824 w 2207824"/>
              <a:gd name="connsiteY43" fmla="*/ 1581630 h 1618514"/>
              <a:gd name="connsiteX44" fmla="*/ 2170915 w 2207824"/>
              <a:gd name="connsiteY44" fmla="*/ 221539 h 1618514"/>
              <a:gd name="connsiteX45" fmla="*/ 2207824 w 2207824"/>
              <a:gd name="connsiteY45" fmla="*/ 132044 h 1618514"/>
              <a:gd name="connsiteX46" fmla="*/ 2170981 w 2207824"/>
              <a:gd name="connsiteY46" fmla="*/ 42681 h 16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07824" h="1618514">
                <a:moveTo>
                  <a:pt x="2170981" y="42681"/>
                </a:moveTo>
                <a:cubicBezTo>
                  <a:pt x="2121768" y="-6532"/>
                  <a:pt x="2041269" y="-6532"/>
                  <a:pt x="1992056" y="42681"/>
                </a:cubicBezTo>
                <a:lnTo>
                  <a:pt x="1564159" y="470578"/>
                </a:lnTo>
                <a:lnTo>
                  <a:pt x="1510052" y="524685"/>
                </a:lnTo>
                <a:cubicBezTo>
                  <a:pt x="1464146" y="543669"/>
                  <a:pt x="1409113" y="534541"/>
                  <a:pt x="1371939" y="497433"/>
                </a:cubicBezTo>
                <a:cubicBezTo>
                  <a:pt x="1334765" y="460259"/>
                  <a:pt x="1325703" y="405160"/>
                  <a:pt x="1344687" y="359321"/>
                </a:cubicBezTo>
                <a:lnTo>
                  <a:pt x="1398794" y="305213"/>
                </a:lnTo>
                <a:lnTo>
                  <a:pt x="1482402" y="221605"/>
                </a:lnTo>
                <a:cubicBezTo>
                  <a:pt x="1494441" y="209567"/>
                  <a:pt x="1503503" y="195676"/>
                  <a:pt x="1509655" y="180793"/>
                </a:cubicBezTo>
                <a:cubicBezTo>
                  <a:pt x="1516137" y="165249"/>
                  <a:pt x="1519312" y="148646"/>
                  <a:pt x="1519312" y="132110"/>
                </a:cubicBezTo>
                <a:cubicBezTo>
                  <a:pt x="1519312" y="99698"/>
                  <a:pt x="1507009" y="67287"/>
                  <a:pt x="1482402" y="42681"/>
                </a:cubicBezTo>
                <a:cubicBezTo>
                  <a:pt x="1433190" y="-6532"/>
                  <a:pt x="1352691" y="-6532"/>
                  <a:pt x="1303478" y="42681"/>
                </a:cubicBezTo>
                <a:lnTo>
                  <a:pt x="862550" y="483609"/>
                </a:lnTo>
                <a:lnTo>
                  <a:pt x="809567" y="536592"/>
                </a:lnTo>
                <a:cubicBezTo>
                  <a:pt x="765977" y="550284"/>
                  <a:pt x="716302" y="539965"/>
                  <a:pt x="681972" y="505569"/>
                </a:cubicBezTo>
                <a:cubicBezTo>
                  <a:pt x="647576" y="471173"/>
                  <a:pt x="637257" y="421564"/>
                  <a:pt x="650949" y="377974"/>
                </a:cubicBezTo>
                <a:lnTo>
                  <a:pt x="703932" y="324991"/>
                </a:lnTo>
                <a:lnTo>
                  <a:pt x="813205" y="215718"/>
                </a:lnTo>
                <a:cubicBezTo>
                  <a:pt x="828022" y="200901"/>
                  <a:pt x="838341" y="183240"/>
                  <a:pt x="844228" y="164455"/>
                </a:cubicBezTo>
                <a:cubicBezTo>
                  <a:pt x="848196" y="152086"/>
                  <a:pt x="850114" y="139187"/>
                  <a:pt x="850114" y="126289"/>
                </a:cubicBezTo>
                <a:cubicBezTo>
                  <a:pt x="850048" y="93877"/>
                  <a:pt x="837811" y="61466"/>
                  <a:pt x="813205" y="36860"/>
                </a:cubicBezTo>
                <a:cubicBezTo>
                  <a:pt x="764059" y="-12287"/>
                  <a:pt x="683559" y="-12287"/>
                  <a:pt x="634347" y="36860"/>
                </a:cubicBezTo>
                <a:lnTo>
                  <a:pt x="36918" y="634289"/>
                </a:lnTo>
                <a:cubicBezTo>
                  <a:pt x="-12295" y="683501"/>
                  <a:pt x="-12295" y="764001"/>
                  <a:pt x="36851" y="813147"/>
                </a:cubicBezTo>
                <a:cubicBezTo>
                  <a:pt x="71247" y="847543"/>
                  <a:pt x="120857" y="857928"/>
                  <a:pt x="164447" y="844170"/>
                </a:cubicBezTo>
                <a:cubicBezTo>
                  <a:pt x="183232" y="838283"/>
                  <a:pt x="200893" y="827964"/>
                  <a:pt x="215710" y="813147"/>
                </a:cubicBezTo>
                <a:lnTo>
                  <a:pt x="338476" y="690381"/>
                </a:lnTo>
                <a:lnTo>
                  <a:pt x="392253" y="636604"/>
                </a:lnTo>
                <a:cubicBezTo>
                  <a:pt x="435843" y="622912"/>
                  <a:pt x="485519" y="633231"/>
                  <a:pt x="519848" y="667626"/>
                </a:cubicBezTo>
                <a:cubicBezTo>
                  <a:pt x="544455" y="692233"/>
                  <a:pt x="556758" y="724578"/>
                  <a:pt x="556758" y="757056"/>
                </a:cubicBezTo>
                <a:cubicBezTo>
                  <a:pt x="556758" y="769954"/>
                  <a:pt x="554773" y="782852"/>
                  <a:pt x="550871" y="795222"/>
                </a:cubicBezTo>
                <a:lnTo>
                  <a:pt x="497094" y="848998"/>
                </a:lnTo>
                <a:lnTo>
                  <a:pt x="56166" y="1289927"/>
                </a:lnTo>
                <a:cubicBezTo>
                  <a:pt x="6954" y="1339139"/>
                  <a:pt x="6954" y="1419638"/>
                  <a:pt x="56166" y="1468851"/>
                </a:cubicBezTo>
                <a:cubicBezTo>
                  <a:pt x="105312" y="1517997"/>
                  <a:pt x="185878" y="1518063"/>
                  <a:pt x="235091" y="1468851"/>
                </a:cubicBezTo>
                <a:lnTo>
                  <a:pt x="1047560" y="656382"/>
                </a:lnTo>
                <a:lnTo>
                  <a:pt x="1073687" y="630254"/>
                </a:lnTo>
                <a:cubicBezTo>
                  <a:pt x="1119593" y="611204"/>
                  <a:pt x="1174626" y="620266"/>
                  <a:pt x="1211866" y="657440"/>
                </a:cubicBezTo>
                <a:cubicBezTo>
                  <a:pt x="1236472" y="682046"/>
                  <a:pt x="1248709" y="714458"/>
                  <a:pt x="1248709" y="746869"/>
                </a:cubicBezTo>
                <a:cubicBezTo>
                  <a:pt x="1248709" y="763472"/>
                  <a:pt x="1245534" y="780008"/>
                  <a:pt x="1239052" y="795552"/>
                </a:cubicBezTo>
                <a:lnTo>
                  <a:pt x="1212924" y="821680"/>
                </a:lnTo>
                <a:lnTo>
                  <a:pt x="631899" y="1402705"/>
                </a:lnTo>
                <a:cubicBezTo>
                  <a:pt x="582687" y="1451918"/>
                  <a:pt x="582687" y="1532417"/>
                  <a:pt x="631899" y="1581630"/>
                </a:cubicBezTo>
                <a:cubicBezTo>
                  <a:pt x="681046" y="1630776"/>
                  <a:pt x="761611" y="1630842"/>
                  <a:pt x="810824" y="1581630"/>
                </a:cubicBezTo>
                <a:lnTo>
                  <a:pt x="2170915" y="221539"/>
                </a:lnTo>
                <a:cubicBezTo>
                  <a:pt x="2195521" y="196933"/>
                  <a:pt x="2207824" y="164455"/>
                  <a:pt x="2207824" y="132044"/>
                </a:cubicBezTo>
                <a:cubicBezTo>
                  <a:pt x="2207890" y="99632"/>
                  <a:pt x="2195587" y="67221"/>
                  <a:pt x="2170981" y="42681"/>
                </a:cubicBezTo>
                <a:close/>
              </a:path>
            </a:pathLst>
          </a:custGeom>
          <a:gradFill flip="none" rotWithShape="1">
            <a:gsLst>
              <a:gs pos="0">
                <a:schemeClr val="accent1"/>
              </a:gs>
              <a:gs pos="78000">
                <a:schemeClr val="accent2"/>
              </a:gs>
            </a:gsLst>
            <a:lin ang="8100000" scaled="1"/>
            <a:tileRect/>
          </a:gradFill>
          <a:ln w="661" cap="flat">
            <a:noFill/>
            <a:prstDash val="solid"/>
            <a:miter/>
          </a:ln>
        </p:spPr>
        <p:txBody>
          <a:bodyPr rtlCol="0" anchor="ctr"/>
          <a:lstStyle/>
          <a:p>
            <a:endParaRPr lang="en-PK"/>
          </a:p>
        </p:txBody>
      </p:sp>
    </p:spTree>
    <p:extLst>
      <p:ext uri="{BB962C8B-B14F-4D97-AF65-F5344CB8AC3E}">
        <p14:creationId xmlns:p14="http://schemas.microsoft.com/office/powerpoint/2010/main" val="3981440363"/>
      </p:ext>
    </p:extLst>
  </p:cSld>
  <p:clrMapOvr>
    <a:masterClrMapping/>
  </p:clrMapOvr>
  <p:transition spd="slow" advTm="100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Placeholder 39">
            <a:extLst>
              <a:ext uri="{FF2B5EF4-FFF2-40B4-BE49-F238E27FC236}">
                <a16:creationId xmlns:a16="http://schemas.microsoft.com/office/drawing/2014/main" id="{0541D5CE-9D36-3251-B160-06F8166E44A9}"/>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15555" r="15555" b="8846"/>
          <a:stretch/>
        </p:blipFill>
        <p:spPr>
          <a:xfrm>
            <a:off x="4763696" y="1153243"/>
            <a:ext cx="2094228" cy="4154842"/>
          </a:xfrm>
        </p:spPr>
      </p:pic>
      <p:sp>
        <p:nvSpPr>
          <p:cNvPr id="8" name="Rectangle 7">
            <a:extLst>
              <a:ext uri="{FF2B5EF4-FFF2-40B4-BE49-F238E27FC236}">
                <a16:creationId xmlns:a16="http://schemas.microsoft.com/office/drawing/2014/main" id="{16D6DAD0-81CC-4A13-ACD9-7DD0C0D14DEA}"/>
              </a:ext>
            </a:extLst>
          </p:cNvPr>
          <p:cNvSpPr/>
          <p:nvPr/>
        </p:nvSpPr>
        <p:spPr>
          <a:xfrm>
            <a:off x="4763696" y="1149815"/>
            <a:ext cx="2094304" cy="4158269"/>
          </a:xfrm>
          <a:prstGeom prst="rect">
            <a:avLst/>
          </a:prstGeom>
          <a:gradFill flip="none" rotWithShape="1">
            <a:gsLst>
              <a:gs pos="0">
                <a:schemeClr val="accent1">
                  <a:alpha val="65000"/>
                </a:schemeClr>
              </a:gs>
              <a:gs pos="10000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42" name="Picture Placeholder 41">
            <a:extLst>
              <a:ext uri="{FF2B5EF4-FFF2-40B4-BE49-F238E27FC236}">
                <a16:creationId xmlns:a16="http://schemas.microsoft.com/office/drawing/2014/main" id="{8EB3B31C-2BB7-F9B9-72C9-D64638D614C2}"/>
              </a:ext>
            </a:extLst>
          </p:cNvPr>
          <p:cNvPicPr preferRelativeResize="0">
            <a:picLocks noGrp="1"/>
          </p:cNvPicPr>
          <p:nvPr>
            <p:ph type="pic" sz="quarter" idx="11"/>
          </p:nvPr>
        </p:nvPicPr>
        <p:blipFill rotWithShape="1">
          <a:blip r:embed="rId3">
            <a:extLst>
              <a:ext uri="{28A0092B-C50C-407E-A947-70E740481C1C}">
                <a14:useLocalDpi xmlns:a14="http://schemas.microsoft.com/office/drawing/2010/main" val="0"/>
              </a:ext>
            </a:extLst>
          </a:blip>
          <a:srcRect l="10809" r="10809" b="8771"/>
          <a:stretch/>
        </p:blipFill>
        <p:spPr>
          <a:xfrm>
            <a:off x="2381886" y="1153244"/>
            <a:ext cx="2381810" cy="4158268"/>
          </a:xfrm>
        </p:spPr>
      </p:pic>
      <p:pic>
        <p:nvPicPr>
          <p:cNvPr id="38" name="Picture Placeholder 37">
            <a:extLst>
              <a:ext uri="{FF2B5EF4-FFF2-40B4-BE49-F238E27FC236}">
                <a16:creationId xmlns:a16="http://schemas.microsoft.com/office/drawing/2014/main" id="{7673FB2D-F265-628D-9876-5C8CD6341B3E}"/>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0699" r="10699" b="8771"/>
          <a:stretch/>
        </p:blipFill>
        <p:spPr>
          <a:xfrm>
            <a:off x="76" y="1153243"/>
            <a:ext cx="2381810" cy="4158268"/>
          </a:xfrm>
        </p:spPr>
      </p:pic>
      <p:sp>
        <p:nvSpPr>
          <p:cNvPr id="21" name="TextBox 22">
            <a:extLst>
              <a:ext uri="{FF2B5EF4-FFF2-40B4-BE49-F238E27FC236}">
                <a16:creationId xmlns:a16="http://schemas.microsoft.com/office/drawing/2014/main" id="{EA3AF061-9EA0-5ACA-5EA1-9E575712746E}"/>
              </a:ext>
            </a:extLst>
          </p:cNvPr>
          <p:cNvSpPr txBox="1">
            <a:spLocks noChangeArrowheads="1"/>
          </p:cNvSpPr>
          <p:nvPr/>
        </p:nvSpPr>
        <p:spPr bwMode="auto">
          <a:xfrm>
            <a:off x="422414" y="5541415"/>
            <a:ext cx="57375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d-ID" sz="1400" dirty="0">
                <a:solidFill>
                  <a:schemeClr val="bg1"/>
                </a:solidFill>
                <a:latin typeface=""/>
                <a:cs typeface="Times New Roman" panose="02020603050405020304" pitchFamily="18" charset="0"/>
              </a:rPr>
              <a:t>The ACHIEVEMOR </a:t>
            </a:r>
            <a:r>
              <a:rPr lang="en-US" sz="1400" dirty="0">
                <a:solidFill>
                  <a:schemeClr val="bg1"/>
                </a:solidFill>
                <a:latin typeface=""/>
                <a:cs typeface="Times New Roman" panose="02020603050405020304" pitchFamily="18" charset="0"/>
              </a:rPr>
              <a:t>EDTECH </a:t>
            </a:r>
            <a:r>
              <a:rPr lang="id-ID" sz="1400" dirty="0">
                <a:solidFill>
                  <a:schemeClr val="bg1"/>
                </a:solidFill>
                <a:latin typeface=""/>
                <a:cs typeface="Times New Roman" panose="02020603050405020304" pitchFamily="18" charset="0"/>
              </a:rPr>
              <a:t>framework includes the following: </a:t>
            </a:r>
          </a:p>
        </p:txBody>
      </p:sp>
      <p:grpSp>
        <p:nvGrpSpPr>
          <p:cNvPr id="25" name="Group 24">
            <a:extLst>
              <a:ext uri="{FF2B5EF4-FFF2-40B4-BE49-F238E27FC236}">
                <a16:creationId xmlns:a16="http://schemas.microsoft.com/office/drawing/2014/main" id="{7CDCA184-270A-C2F8-66B7-36563C23557C}"/>
              </a:ext>
            </a:extLst>
          </p:cNvPr>
          <p:cNvGrpSpPr/>
          <p:nvPr/>
        </p:nvGrpSpPr>
        <p:grpSpPr>
          <a:xfrm>
            <a:off x="558433" y="5968307"/>
            <a:ext cx="5826591" cy="1003701"/>
            <a:chOff x="770763" y="6441911"/>
            <a:chExt cx="5826591" cy="1003701"/>
          </a:xfrm>
        </p:grpSpPr>
        <p:grpSp>
          <p:nvGrpSpPr>
            <p:cNvPr id="2" name="Group 1">
              <a:extLst>
                <a:ext uri="{FF2B5EF4-FFF2-40B4-BE49-F238E27FC236}">
                  <a16:creationId xmlns:a16="http://schemas.microsoft.com/office/drawing/2014/main" id="{A4D06D66-1A5C-A31F-4326-6324A7C8FEB0}"/>
                </a:ext>
              </a:extLst>
            </p:cNvPr>
            <p:cNvGrpSpPr/>
            <p:nvPr/>
          </p:nvGrpSpPr>
          <p:grpSpPr>
            <a:xfrm>
              <a:off x="1270045" y="6441911"/>
              <a:ext cx="5327309" cy="1003701"/>
              <a:chOff x="740205" y="6382751"/>
              <a:chExt cx="5327309" cy="1003701"/>
            </a:xfrm>
          </p:grpSpPr>
          <p:sp>
            <p:nvSpPr>
              <p:cNvPr id="18" name="Rectangle 17">
                <a:extLst>
                  <a:ext uri="{FF2B5EF4-FFF2-40B4-BE49-F238E27FC236}">
                    <a16:creationId xmlns:a16="http://schemas.microsoft.com/office/drawing/2014/main" id="{BDF67E4D-D90E-55FF-9385-1FE84FFB8450}"/>
                  </a:ext>
                </a:extLst>
              </p:cNvPr>
              <p:cNvSpPr/>
              <p:nvPr/>
            </p:nvSpPr>
            <p:spPr>
              <a:xfrm>
                <a:off x="740205" y="6786288"/>
                <a:ext cx="532730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d-ID" sz="1100" dirty="0" err="1">
                    <a:solidFill>
                      <a:schemeClr val="bg1"/>
                    </a:solidFill>
                    <a:latin typeface=""/>
                    <a:cs typeface="Times New Roman" panose="02020603050405020304" pitchFamily="18" charset="0"/>
                  </a:rPr>
                  <a:t>Recruitment</a:t>
                </a:r>
                <a:r>
                  <a:rPr lang="id-ID" sz="1100" dirty="0">
                    <a:solidFill>
                      <a:schemeClr val="bg1"/>
                    </a:solidFill>
                    <a:latin typeface=""/>
                    <a:cs typeface="Times New Roman" panose="02020603050405020304" pitchFamily="18" charset="0"/>
                  </a:rPr>
                  <a:t>, IT </a:t>
                </a:r>
                <a:r>
                  <a:rPr lang="id-ID" sz="1100" dirty="0" err="1">
                    <a:solidFill>
                      <a:schemeClr val="bg1"/>
                    </a:solidFill>
                    <a:latin typeface=""/>
                    <a:cs typeface="Times New Roman" panose="02020603050405020304" pitchFamily="18" charset="0"/>
                  </a:rPr>
                  <a:t>coding</a:t>
                </a:r>
                <a:r>
                  <a:rPr lang="id-ID" sz="1100" dirty="0">
                    <a:solidFill>
                      <a:schemeClr val="bg1"/>
                    </a:solidFill>
                    <a:latin typeface=""/>
                    <a:cs typeface="Times New Roman" panose="02020603050405020304" pitchFamily="18" charset="0"/>
                  </a:rPr>
                  <a:t> </a:t>
                </a:r>
                <a:r>
                  <a:rPr lang="id-ID" sz="1100" dirty="0" err="1">
                    <a:solidFill>
                      <a:schemeClr val="bg1"/>
                    </a:solidFill>
                    <a:latin typeface=""/>
                    <a:cs typeface="Times New Roman" panose="02020603050405020304" pitchFamily="18" charset="0"/>
                  </a:rPr>
                  <a:t>assessments</a:t>
                </a:r>
                <a:r>
                  <a:rPr lang="id-ID" sz="1100" dirty="0">
                    <a:solidFill>
                      <a:schemeClr val="bg1"/>
                    </a:solidFill>
                    <a:latin typeface=""/>
                    <a:cs typeface="Times New Roman" panose="02020603050405020304" pitchFamily="18" charset="0"/>
                  </a:rPr>
                  <a:t> </a:t>
                </a:r>
                <a:r>
                  <a:rPr lang="id-ID" sz="1100" dirty="0" err="1">
                    <a:solidFill>
                      <a:schemeClr val="bg1"/>
                    </a:solidFill>
                    <a:latin typeface=""/>
                    <a:cs typeface="Times New Roman" panose="02020603050405020304" pitchFamily="18" charset="0"/>
                  </a:rPr>
                  <a:t>for</a:t>
                </a:r>
                <a:r>
                  <a:rPr lang="id-ID" sz="1100" dirty="0">
                    <a:solidFill>
                      <a:schemeClr val="bg1"/>
                    </a:solidFill>
                    <a:latin typeface=""/>
                    <a:cs typeface="Times New Roman" panose="02020603050405020304" pitchFamily="18" charset="0"/>
                  </a:rPr>
                  <a:t> </a:t>
                </a:r>
                <a:r>
                  <a:rPr lang="id-ID" sz="1100" dirty="0" err="1">
                    <a:solidFill>
                      <a:schemeClr val="bg1"/>
                    </a:solidFill>
                    <a:latin typeface=""/>
                    <a:cs typeface="Times New Roman" panose="02020603050405020304" pitchFamily="18" charset="0"/>
                  </a:rPr>
                  <a:t>screening</a:t>
                </a:r>
                <a:r>
                  <a:rPr lang="id-ID" sz="1100" dirty="0">
                    <a:solidFill>
                      <a:schemeClr val="bg1"/>
                    </a:solidFill>
                    <a:latin typeface=""/>
                    <a:cs typeface="Times New Roman" panose="02020603050405020304" pitchFamily="18" charset="0"/>
                  </a:rPr>
                  <a:t> </a:t>
                </a:r>
                <a:r>
                  <a:rPr lang="id-ID" sz="1100" dirty="0" err="1">
                    <a:solidFill>
                      <a:schemeClr val="bg1"/>
                    </a:solidFill>
                    <a:latin typeface=""/>
                    <a:cs typeface="Times New Roman" panose="02020603050405020304" pitchFamily="18" charset="0"/>
                  </a:rPr>
                  <a:t>candidates</a:t>
                </a:r>
                <a:r>
                  <a:rPr lang="id-ID" sz="1100" dirty="0">
                    <a:solidFill>
                      <a:schemeClr val="bg1"/>
                    </a:solidFill>
                    <a:latin typeface=""/>
                    <a:cs typeface="Times New Roman" panose="02020603050405020304" pitchFamily="18" charset="0"/>
                  </a:rPr>
                  <a:t>, </a:t>
                </a:r>
                <a:r>
                  <a:rPr lang="id-ID" sz="1100" dirty="0" err="1">
                    <a:solidFill>
                      <a:schemeClr val="bg1"/>
                    </a:solidFill>
                    <a:latin typeface=""/>
                    <a:cs typeface="Times New Roman" panose="02020603050405020304" pitchFamily="18" charset="0"/>
                  </a:rPr>
                  <a:t>and</a:t>
                </a:r>
                <a:r>
                  <a:rPr lang="id-ID" sz="1100" dirty="0">
                    <a:solidFill>
                      <a:schemeClr val="bg1"/>
                    </a:solidFill>
                    <a:latin typeface=""/>
                    <a:cs typeface="Times New Roman" panose="02020603050405020304" pitchFamily="18" charset="0"/>
                  </a:rPr>
                  <a:t> </a:t>
                </a:r>
                <a:r>
                  <a:rPr lang="id-ID" sz="1100" dirty="0" err="1">
                    <a:solidFill>
                      <a:schemeClr val="bg1"/>
                    </a:solidFill>
                    <a:latin typeface=""/>
                    <a:cs typeface="Times New Roman" panose="02020603050405020304" pitchFamily="18" charset="0"/>
                  </a:rPr>
                  <a:t>curriculum</a:t>
                </a:r>
                <a:r>
                  <a:rPr lang="id-ID" sz="1100" dirty="0">
                    <a:solidFill>
                      <a:schemeClr val="bg1"/>
                    </a:solidFill>
                    <a:latin typeface=""/>
                    <a:cs typeface="Times New Roman" panose="02020603050405020304" pitchFamily="18" charset="0"/>
                  </a:rPr>
                  <a:t> </a:t>
                </a:r>
                <a:r>
                  <a:rPr lang="id-ID" sz="1100" dirty="0" err="1">
                    <a:solidFill>
                      <a:schemeClr val="bg1"/>
                    </a:solidFill>
                    <a:latin typeface=""/>
                    <a:cs typeface="Times New Roman" panose="02020603050405020304" pitchFamily="18" charset="0"/>
                  </a:rPr>
                  <a:t>development</a:t>
                </a:r>
                <a:r>
                  <a:rPr lang="id-ID" sz="1100" dirty="0">
                    <a:solidFill>
                      <a:schemeClr val="bg1"/>
                    </a:solidFill>
                    <a:latin typeface=""/>
                    <a:cs typeface="Times New Roman" panose="02020603050405020304" pitchFamily="18" charset="0"/>
                  </a:rPr>
                  <a:t> </a:t>
                </a:r>
                <a:r>
                  <a:rPr lang="id-ID" sz="1100" dirty="0" err="1">
                    <a:solidFill>
                      <a:schemeClr val="bg1"/>
                    </a:solidFill>
                    <a:latin typeface=""/>
                    <a:cs typeface="Times New Roman" panose="02020603050405020304" pitchFamily="18" charset="0"/>
                  </a:rPr>
                  <a:t>and</a:t>
                </a:r>
                <a:r>
                  <a:rPr lang="id-ID" sz="1100" dirty="0">
                    <a:solidFill>
                      <a:schemeClr val="bg1"/>
                    </a:solidFill>
                    <a:latin typeface=""/>
                    <a:cs typeface="Times New Roman" panose="02020603050405020304" pitchFamily="18" charset="0"/>
                  </a:rPr>
                  <a:t> </a:t>
                </a:r>
                <a:r>
                  <a:rPr lang="id-ID" sz="1100" dirty="0" err="1">
                    <a:solidFill>
                      <a:schemeClr val="bg1"/>
                    </a:solidFill>
                    <a:latin typeface=""/>
                    <a:cs typeface="Times New Roman" panose="02020603050405020304" pitchFamily="18" charset="0"/>
                  </a:rPr>
                  <a:t>student</a:t>
                </a:r>
                <a:r>
                  <a:rPr lang="id-ID" sz="1100" dirty="0">
                    <a:solidFill>
                      <a:schemeClr val="bg1"/>
                    </a:solidFill>
                    <a:latin typeface=""/>
                    <a:cs typeface="Times New Roman" panose="02020603050405020304" pitchFamily="18" charset="0"/>
                  </a:rPr>
                  <a:t> </a:t>
                </a:r>
                <a:r>
                  <a:rPr lang="id-ID" sz="1100" dirty="0" err="1">
                    <a:solidFill>
                      <a:schemeClr val="bg1"/>
                    </a:solidFill>
                    <a:latin typeface=""/>
                    <a:cs typeface="Times New Roman" panose="02020603050405020304" pitchFamily="18" charset="0"/>
                  </a:rPr>
                  <a:t>management</a:t>
                </a:r>
                <a:r>
                  <a:rPr lang="id-ID" sz="1100" dirty="0">
                    <a:solidFill>
                      <a:schemeClr val="bg1"/>
                    </a:solidFill>
                    <a:latin typeface=""/>
                    <a:cs typeface="Times New Roman" panose="02020603050405020304" pitchFamily="18" charset="0"/>
                  </a:rPr>
                  <a:t> </a:t>
                </a:r>
                <a:r>
                  <a:rPr lang="id-ID" sz="1100" dirty="0" err="1">
                    <a:solidFill>
                      <a:schemeClr val="bg1"/>
                    </a:solidFill>
                    <a:latin typeface=""/>
                    <a:cs typeface="Times New Roman" panose="02020603050405020304" pitchFamily="18" charset="0"/>
                  </a:rPr>
                  <a:t>for</a:t>
                </a:r>
                <a:r>
                  <a:rPr lang="id-ID" sz="1100" dirty="0">
                    <a:solidFill>
                      <a:schemeClr val="bg1"/>
                    </a:solidFill>
                    <a:latin typeface=""/>
                    <a:cs typeface="Times New Roman" panose="02020603050405020304" pitchFamily="18" charset="0"/>
                  </a:rPr>
                  <a:t> </a:t>
                </a:r>
                <a:r>
                  <a:rPr lang="id-ID" sz="1100" dirty="0" err="1">
                    <a:solidFill>
                      <a:schemeClr val="bg1"/>
                    </a:solidFill>
                    <a:latin typeface=""/>
                    <a:cs typeface="Times New Roman" panose="02020603050405020304" pitchFamily="18" charset="0"/>
                  </a:rPr>
                  <a:t>education</a:t>
                </a:r>
                <a:r>
                  <a:rPr lang="id-ID" sz="1100" dirty="0">
                    <a:solidFill>
                      <a:schemeClr val="bg1"/>
                    </a:solidFill>
                    <a:latin typeface=""/>
                    <a:cs typeface="Times New Roman" panose="02020603050405020304" pitchFamily="18" charset="0"/>
                  </a:rPr>
                  <a:t>, </a:t>
                </a:r>
                <a:r>
                  <a:rPr lang="id-ID" sz="1100" dirty="0" err="1">
                    <a:solidFill>
                      <a:schemeClr val="bg1"/>
                    </a:solidFill>
                    <a:latin typeface=""/>
                    <a:cs typeface="Times New Roman" panose="02020603050405020304" pitchFamily="18" charset="0"/>
                  </a:rPr>
                  <a:t>training</a:t>
                </a:r>
                <a:r>
                  <a:rPr lang="id-ID" sz="1100" dirty="0">
                    <a:solidFill>
                      <a:schemeClr val="bg1"/>
                    </a:solidFill>
                    <a:latin typeface=""/>
                    <a:cs typeface="Times New Roman" panose="02020603050405020304" pitchFamily="18" charset="0"/>
                  </a:rPr>
                  <a:t>, </a:t>
                </a:r>
                <a:r>
                  <a:rPr lang="id-ID" sz="1100" dirty="0" err="1">
                    <a:solidFill>
                      <a:schemeClr val="bg1"/>
                    </a:solidFill>
                    <a:latin typeface=""/>
                    <a:cs typeface="Times New Roman" panose="02020603050405020304" pitchFamily="18" charset="0"/>
                  </a:rPr>
                  <a:t>and</a:t>
                </a:r>
                <a:r>
                  <a:rPr lang="id-ID" sz="1100" dirty="0">
                    <a:solidFill>
                      <a:schemeClr val="bg1"/>
                    </a:solidFill>
                    <a:latin typeface=""/>
                    <a:cs typeface="Times New Roman" panose="02020603050405020304" pitchFamily="18" charset="0"/>
                  </a:rPr>
                  <a:t> in-</a:t>
                </a:r>
                <a:r>
                  <a:rPr lang="id-ID" sz="1100" dirty="0" err="1">
                    <a:solidFill>
                      <a:schemeClr val="bg1"/>
                    </a:solidFill>
                    <a:latin typeface=""/>
                    <a:cs typeface="Times New Roman" panose="02020603050405020304" pitchFamily="18" charset="0"/>
                  </a:rPr>
                  <a:t>house</a:t>
                </a:r>
                <a:r>
                  <a:rPr lang="id-ID" sz="1100" dirty="0">
                    <a:solidFill>
                      <a:schemeClr val="bg1"/>
                    </a:solidFill>
                    <a:latin typeface=""/>
                    <a:cs typeface="Times New Roman" panose="02020603050405020304" pitchFamily="18" charset="0"/>
                  </a:rPr>
                  <a:t> </a:t>
                </a:r>
                <a:r>
                  <a:rPr lang="id-ID" sz="1100" dirty="0" err="1">
                    <a:solidFill>
                      <a:schemeClr val="bg1"/>
                    </a:solidFill>
                    <a:latin typeface=""/>
                    <a:cs typeface="Times New Roman" panose="02020603050405020304" pitchFamily="18" charset="0"/>
                  </a:rPr>
                  <a:t>workshops</a:t>
                </a:r>
                <a:r>
                  <a:rPr lang="id-ID" sz="1100" dirty="0">
                    <a:solidFill>
                      <a:schemeClr val="bg1"/>
                    </a:solidFill>
                    <a:latin typeface=""/>
                    <a:cs typeface="Times New Roman" panose="02020603050405020304" pitchFamily="18" charset="0"/>
                  </a:rPr>
                  <a:t>. </a:t>
                </a:r>
              </a:p>
            </p:txBody>
          </p:sp>
          <p:sp>
            <p:nvSpPr>
              <p:cNvPr id="20" name="Rectangle 19">
                <a:extLst>
                  <a:ext uri="{FF2B5EF4-FFF2-40B4-BE49-F238E27FC236}">
                    <a16:creationId xmlns:a16="http://schemas.microsoft.com/office/drawing/2014/main" id="{51F80E85-A25B-0227-705D-F5F3A07C7733}"/>
                  </a:ext>
                </a:extLst>
              </p:cNvPr>
              <p:cNvSpPr/>
              <p:nvPr/>
            </p:nvSpPr>
            <p:spPr>
              <a:xfrm>
                <a:off x="740206" y="6382751"/>
                <a:ext cx="26887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d-ID" sz="2000" dirty="0" err="1">
                    <a:solidFill>
                      <a:schemeClr val="accent1"/>
                    </a:solidFill>
                    <a:latin typeface="BigNoodleTitling" panose="02000708030402040100" pitchFamily="2" charset="77"/>
                    <a:ea typeface="BOLTZZ Sans" pitchFamily="2" charset="0"/>
                    <a:cs typeface="Times New Roman" panose="02020603050405020304" pitchFamily="18" charset="0"/>
                  </a:rPr>
                  <a:t>Workforce</a:t>
                </a:r>
                <a:r>
                  <a:rPr lang="id-ID" sz="2000" dirty="0">
                    <a:solidFill>
                      <a:schemeClr val="accent1"/>
                    </a:solidFill>
                    <a:latin typeface="BigNoodleTitling" panose="02000708030402040100" pitchFamily="2" charset="77"/>
                    <a:ea typeface="BOLTZZ Sans" pitchFamily="2" charset="0"/>
                    <a:cs typeface="Times New Roman" panose="02020603050405020304" pitchFamily="18" charset="0"/>
                  </a:rPr>
                  <a:t> Development </a:t>
                </a:r>
                <a:endParaRPr lang="en-US" sz="2000" dirty="0">
                  <a:solidFill>
                    <a:schemeClr val="accent1"/>
                  </a:solidFill>
                  <a:latin typeface="BigNoodleTitling" panose="02000708030402040100" pitchFamily="2" charset="77"/>
                  <a:ea typeface="BOLTZZ Sans" pitchFamily="2" charset="0"/>
                  <a:cs typeface="Times New Roman" panose="02020603050405020304" pitchFamily="18" charset="0"/>
                </a:endParaRPr>
              </a:p>
            </p:txBody>
          </p:sp>
        </p:grpSp>
        <p:pic>
          <p:nvPicPr>
            <p:cNvPr id="24" name="Graphic 23">
              <a:extLst>
                <a:ext uri="{FF2B5EF4-FFF2-40B4-BE49-F238E27FC236}">
                  <a16:creationId xmlns:a16="http://schemas.microsoft.com/office/drawing/2014/main" id="{7ED51E88-D532-38BC-F073-F2CF4DB6FB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70763" y="6544653"/>
              <a:ext cx="393819" cy="393819"/>
            </a:xfrm>
            <a:prstGeom prst="rect">
              <a:avLst/>
            </a:prstGeom>
          </p:spPr>
        </p:pic>
      </p:grpSp>
      <p:grpSp>
        <p:nvGrpSpPr>
          <p:cNvPr id="26" name="Group 25">
            <a:extLst>
              <a:ext uri="{FF2B5EF4-FFF2-40B4-BE49-F238E27FC236}">
                <a16:creationId xmlns:a16="http://schemas.microsoft.com/office/drawing/2014/main" id="{3DC64D0C-E9BE-471C-1CE3-140D0D06C5CC}"/>
              </a:ext>
            </a:extLst>
          </p:cNvPr>
          <p:cNvGrpSpPr/>
          <p:nvPr/>
        </p:nvGrpSpPr>
        <p:grpSpPr>
          <a:xfrm>
            <a:off x="558433" y="6980178"/>
            <a:ext cx="5826591" cy="1003701"/>
            <a:chOff x="770763" y="6441911"/>
            <a:chExt cx="5826591" cy="1003701"/>
          </a:xfrm>
        </p:grpSpPr>
        <p:grpSp>
          <p:nvGrpSpPr>
            <p:cNvPr id="27" name="Group 26">
              <a:extLst>
                <a:ext uri="{FF2B5EF4-FFF2-40B4-BE49-F238E27FC236}">
                  <a16:creationId xmlns:a16="http://schemas.microsoft.com/office/drawing/2014/main" id="{08A04E53-684B-9211-4C49-CA531284EB5B}"/>
                </a:ext>
              </a:extLst>
            </p:cNvPr>
            <p:cNvGrpSpPr/>
            <p:nvPr/>
          </p:nvGrpSpPr>
          <p:grpSpPr>
            <a:xfrm>
              <a:off x="1270045" y="6441911"/>
              <a:ext cx="5327309" cy="1003701"/>
              <a:chOff x="740205" y="6382751"/>
              <a:chExt cx="5327309" cy="1003701"/>
            </a:xfrm>
          </p:grpSpPr>
          <p:sp>
            <p:nvSpPr>
              <p:cNvPr id="29" name="Rectangle 28">
                <a:extLst>
                  <a:ext uri="{FF2B5EF4-FFF2-40B4-BE49-F238E27FC236}">
                    <a16:creationId xmlns:a16="http://schemas.microsoft.com/office/drawing/2014/main" id="{5282A24A-B57D-2A1D-301C-DA4C0CF3DE0C}"/>
                  </a:ext>
                </a:extLst>
              </p:cNvPr>
              <p:cNvSpPr/>
              <p:nvPr/>
            </p:nvSpPr>
            <p:spPr>
              <a:xfrm>
                <a:off x="740205" y="6786288"/>
                <a:ext cx="532730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100" dirty="0">
                    <a:solidFill>
                      <a:schemeClr val="bg1"/>
                    </a:solidFill>
                    <a:latin typeface=""/>
                    <a:cs typeface="Times New Roman" panose="02020603050405020304" pitchFamily="18" charset="0"/>
                  </a:rPr>
                  <a:t>Business as a Service solutions for training centers, university systems, socioeconomic programs, onboarding programs for new-hires and tailor-made programs to fir your desired outcomes.</a:t>
                </a:r>
                <a:endParaRPr lang="id-ID" sz="1100" dirty="0">
                  <a:solidFill>
                    <a:schemeClr val="bg1"/>
                  </a:solidFill>
                  <a:latin typeface=""/>
                  <a:cs typeface="Times New Roman" panose="02020603050405020304" pitchFamily="18" charset="0"/>
                </a:endParaRPr>
              </a:p>
            </p:txBody>
          </p:sp>
          <p:sp>
            <p:nvSpPr>
              <p:cNvPr id="30" name="Rectangle 29">
                <a:extLst>
                  <a:ext uri="{FF2B5EF4-FFF2-40B4-BE49-F238E27FC236}">
                    <a16:creationId xmlns:a16="http://schemas.microsoft.com/office/drawing/2014/main" id="{917C39BC-7906-CD8D-0D58-36ABE149516F}"/>
                  </a:ext>
                </a:extLst>
              </p:cNvPr>
              <p:cNvSpPr/>
              <p:nvPr/>
            </p:nvSpPr>
            <p:spPr>
              <a:xfrm>
                <a:off x="740206" y="6382751"/>
                <a:ext cx="26887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d-ID" sz="2000" dirty="0">
                    <a:solidFill>
                      <a:schemeClr val="accent2"/>
                    </a:solidFill>
                    <a:latin typeface="BigNoodleTitling" panose="02000708030402040100" pitchFamily="2" charset="77"/>
                    <a:ea typeface="BOLTZZ Sans" pitchFamily="2" charset="0"/>
                    <a:cs typeface="Times New Roman" panose="02020603050405020304" pitchFamily="18" charset="0"/>
                  </a:rPr>
                  <a:t>Business </a:t>
                </a:r>
                <a:r>
                  <a:rPr lang="id-ID" sz="2000" dirty="0" err="1">
                    <a:solidFill>
                      <a:schemeClr val="accent2"/>
                    </a:solidFill>
                    <a:latin typeface="BigNoodleTitling" panose="02000708030402040100" pitchFamily="2" charset="77"/>
                    <a:ea typeface="BOLTZZ Sans" pitchFamily="2" charset="0"/>
                    <a:cs typeface="Times New Roman" panose="02020603050405020304" pitchFamily="18" charset="0"/>
                  </a:rPr>
                  <a:t>Management</a:t>
                </a:r>
                <a:r>
                  <a:rPr lang="id-ID" sz="2000" dirty="0">
                    <a:solidFill>
                      <a:schemeClr val="accent2"/>
                    </a:solidFill>
                    <a:latin typeface="BigNoodleTitling" panose="02000708030402040100" pitchFamily="2" charset="77"/>
                    <a:ea typeface="BOLTZZ Sans" pitchFamily="2" charset="0"/>
                    <a:cs typeface="Times New Roman" panose="02020603050405020304" pitchFamily="18" charset="0"/>
                  </a:rPr>
                  <a:t> </a:t>
                </a:r>
                <a:endParaRPr lang="en-US" sz="2000" dirty="0">
                  <a:solidFill>
                    <a:schemeClr val="accent2"/>
                  </a:solidFill>
                  <a:latin typeface="BigNoodleTitling" panose="02000708030402040100" pitchFamily="2" charset="77"/>
                  <a:ea typeface="BOLTZZ Sans" pitchFamily="2" charset="0"/>
                  <a:cs typeface="Times New Roman" panose="02020603050405020304" pitchFamily="18" charset="0"/>
                </a:endParaRPr>
              </a:p>
            </p:txBody>
          </p:sp>
        </p:grpSp>
        <p:pic>
          <p:nvPicPr>
            <p:cNvPr id="28" name="Graphic 27">
              <a:extLst>
                <a:ext uri="{FF2B5EF4-FFF2-40B4-BE49-F238E27FC236}">
                  <a16:creationId xmlns:a16="http://schemas.microsoft.com/office/drawing/2014/main" id="{70C77DEE-67E9-AA52-CA30-A87F00E5178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70763" y="6544653"/>
              <a:ext cx="393819" cy="393819"/>
            </a:xfrm>
            <a:prstGeom prst="rect">
              <a:avLst/>
            </a:prstGeom>
          </p:spPr>
        </p:pic>
      </p:grpSp>
      <p:grpSp>
        <p:nvGrpSpPr>
          <p:cNvPr id="31" name="Group 30">
            <a:extLst>
              <a:ext uri="{FF2B5EF4-FFF2-40B4-BE49-F238E27FC236}">
                <a16:creationId xmlns:a16="http://schemas.microsoft.com/office/drawing/2014/main" id="{77B04512-2CB1-17DE-E6BF-BBCED8278C4B}"/>
              </a:ext>
            </a:extLst>
          </p:cNvPr>
          <p:cNvGrpSpPr/>
          <p:nvPr/>
        </p:nvGrpSpPr>
        <p:grpSpPr>
          <a:xfrm>
            <a:off x="558433" y="7992049"/>
            <a:ext cx="5741133" cy="1003701"/>
            <a:chOff x="770763" y="6441911"/>
            <a:chExt cx="5741133" cy="1003701"/>
          </a:xfrm>
        </p:grpSpPr>
        <p:grpSp>
          <p:nvGrpSpPr>
            <p:cNvPr id="32" name="Group 31">
              <a:extLst>
                <a:ext uri="{FF2B5EF4-FFF2-40B4-BE49-F238E27FC236}">
                  <a16:creationId xmlns:a16="http://schemas.microsoft.com/office/drawing/2014/main" id="{1250162F-9C15-029A-902A-00EE5A8A723E}"/>
                </a:ext>
              </a:extLst>
            </p:cNvPr>
            <p:cNvGrpSpPr/>
            <p:nvPr/>
          </p:nvGrpSpPr>
          <p:grpSpPr>
            <a:xfrm>
              <a:off x="1270046" y="6441911"/>
              <a:ext cx="5241850" cy="1003701"/>
              <a:chOff x="740206" y="6382751"/>
              <a:chExt cx="5241850" cy="1003701"/>
            </a:xfrm>
          </p:grpSpPr>
          <p:sp>
            <p:nvSpPr>
              <p:cNvPr id="34" name="Rectangle 33">
                <a:extLst>
                  <a:ext uri="{FF2B5EF4-FFF2-40B4-BE49-F238E27FC236}">
                    <a16:creationId xmlns:a16="http://schemas.microsoft.com/office/drawing/2014/main" id="{3228C68E-07B2-116E-0090-63F35E03C2A8}"/>
                  </a:ext>
                </a:extLst>
              </p:cNvPr>
              <p:cNvSpPr/>
              <p:nvPr/>
            </p:nvSpPr>
            <p:spPr>
              <a:xfrm>
                <a:off x="740206" y="6786288"/>
                <a:ext cx="524185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100" dirty="0">
                    <a:solidFill>
                      <a:schemeClr val="bg1"/>
                    </a:solidFill>
                    <a:latin typeface=""/>
                    <a:cs typeface="Times New Roman" panose="02020603050405020304" pitchFamily="18" charset="0"/>
                  </a:rPr>
                  <a:t>Innovative d</a:t>
                </a:r>
                <a:r>
                  <a:rPr lang="id-ID" sz="1100" dirty="0">
                    <a:solidFill>
                      <a:schemeClr val="bg1"/>
                    </a:solidFill>
                    <a:latin typeface=""/>
                    <a:cs typeface="Times New Roman" panose="02020603050405020304" pitchFamily="18" charset="0"/>
                  </a:rPr>
                  <a:t>evelop</a:t>
                </a:r>
                <a:r>
                  <a:rPr lang="en-US" sz="1100" dirty="0">
                    <a:solidFill>
                      <a:schemeClr val="bg1"/>
                    </a:solidFill>
                    <a:latin typeface=""/>
                    <a:cs typeface="Times New Roman" panose="02020603050405020304" pitchFamily="18" charset="0"/>
                  </a:rPr>
                  <a:t>ment for</a:t>
                </a:r>
                <a:r>
                  <a:rPr lang="id-ID" sz="1100" dirty="0">
                    <a:solidFill>
                      <a:schemeClr val="bg1"/>
                    </a:solidFill>
                    <a:latin typeface=""/>
                    <a:cs typeface="Times New Roman" panose="02020603050405020304" pitchFamily="18" charset="0"/>
                  </a:rPr>
                  <a:t> students </a:t>
                </a:r>
                <a:r>
                  <a:rPr lang="en-US" sz="1100" dirty="0">
                    <a:solidFill>
                      <a:schemeClr val="bg1"/>
                    </a:solidFill>
                    <a:latin typeface=""/>
                    <a:cs typeface="Times New Roman" panose="02020603050405020304" pitchFamily="18" charset="0"/>
                  </a:rPr>
                  <a:t>or</a:t>
                </a:r>
                <a:r>
                  <a:rPr lang="id-ID" sz="1100" dirty="0">
                    <a:solidFill>
                      <a:schemeClr val="bg1"/>
                    </a:solidFill>
                    <a:latin typeface=""/>
                    <a:cs typeface="Times New Roman" panose="02020603050405020304" pitchFamily="18" charset="0"/>
                  </a:rPr>
                  <a:t> employees, preparing</a:t>
                </a:r>
                <a:r>
                  <a:rPr lang="en-US" sz="1100" dirty="0">
                    <a:solidFill>
                      <a:schemeClr val="bg1"/>
                    </a:solidFill>
                    <a:latin typeface=""/>
                    <a:cs typeface="Times New Roman" panose="02020603050405020304" pitchFamily="18" charset="0"/>
                  </a:rPr>
                  <a:t> in batches, short, or long-term instruction, job-specific workshops</a:t>
                </a:r>
                <a:r>
                  <a:rPr lang="id-ID" sz="1100" dirty="0">
                    <a:solidFill>
                      <a:schemeClr val="bg1"/>
                    </a:solidFill>
                    <a:latin typeface=""/>
                    <a:cs typeface="Times New Roman" panose="02020603050405020304" pitchFamily="18" charset="0"/>
                  </a:rPr>
                  <a:t> </a:t>
                </a:r>
                <a:r>
                  <a:rPr lang="en-US" sz="1100" dirty="0">
                    <a:solidFill>
                      <a:schemeClr val="bg1"/>
                    </a:solidFill>
                    <a:latin typeface=""/>
                    <a:cs typeface="Times New Roman" panose="02020603050405020304" pitchFamily="18" charset="0"/>
                  </a:rPr>
                  <a:t>for </a:t>
                </a:r>
                <a:r>
                  <a:rPr lang="id-ID" sz="1100" dirty="0">
                    <a:solidFill>
                      <a:schemeClr val="bg1"/>
                    </a:solidFill>
                    <a:latin typeface=""/>
                    <a:cs typeface="Times New Roman" panose="02020603050405020304" pitchFamily="18" charset="0"/>
                  </a:rPr>
                  <a:t>candidates you plan to hire</a:t>
                </a:r>
                <a:r>
                  <a:rPr lang="en-US" sz="1100" dirty="0">
                    <a:solidFill>
                      <a:schemeClr val="bg1"/>
                    </a:solidFill>
                    <a:latin typeface=""/>
                    <a:cs typeface="Times New Roman" panose="02020603050405020304" pitchFamily="18" charset="0"/>
                  </a:rPr>
                  <a:t>. T</a:t>
                </a:r>
                <a:r>
                  <a:rPr lang="id-ID" sz="1100" dirty="0">
                    <a:solidFill>
                      <a:schemeClr val="bg1"/>
                    </a:solidFill>
                    <a:latin typeface=""/>
                    <a:cs typeface="Times New Roman" panose="02020603050405020304" pitchFamily="18" charset="0"/>
                  </a:rPr>
                  <a:t>ake full control over the development</a:t>
                </a:r>
                <a:r>
                  <a:rPr lang="en-US" sz="1100" dirty="0">
                    <a:solidFill>
                      <a:schemeClr val="bg1"/>
                    </a:solidFill>
                    <a:latin typeface=""/>
                    <a:cs typeface="Times New Roman" panose="02020603050405020304" pitchFamily="18" charset="0"/>
                  </a:rPr>
                  <a:t> </a:t>
                </a:r>
                <a:r>
                  <a:rPr lang="id-ID" sz="1100" dirty="0">
                    <a:solidFill>
                      <a:schemeClr val="bg1"/>
                    </a:solidFill>
                    <a:latin typeface=""/>
                    <a:cs typeface="Times New Roman" panose="02020603050405020304" pitchFamily="18" charset="0"/>
                  </a:rPr>
                  <a:t>and training with our engaging boot camps.</a:t>
                </a:r>
              </a:p>
            </p:txBody>
          </p:sp>
          <p:sp>
            <p:nvSpPr>
              <p:cNvPr id="35" name="Rectangle 34">
                <a:extLst>
                  <a:ext uri="{FF2B5EF4-FFF2-40B4-BE49-F238E27FC236}">
                    <a16:creationId xmlns:a16="http://schemas.microsoft.com/office/drawing/2014/main" id="{FD8CF5C8-DEEE-565E-0515-65AC6B8F3505}"/>
                  </a:ext>
                </a:extLst>
              </p:cNvPr>
              <p:cNvSpPr/>
              <p:nvPr/>
            </p:nvSpPr>
            <p:spPr>
              <a:xfrm>
                <a:off x="740206" y="6382751"/>
                <a:ext cx="26887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d-ID" sz="2000" dirty="0" err="1">
                    <a:solidFill>
                      <a:schemeClr val="accent5">
                        <a:lumMod val="75000"/>
                      </a:schemeClr>
                    </a:solidFill>
                    <a:latin typeface="BigNoodleTitling" panose="02000708030402040100" pitchFamily="2" charset="77"/>
                    <a:ea typeface="BOLTZZ Sans" pitchFamily="2" charset="0"/>
                    <a:cs typeface="Times New Roman" panose="02020603050405020304" pitchFamily="18" charset="0"/>
                  </a:rPr>
                  <a:t>Experiential</a:t>
                </a:r>
                <a:r>
                  <a:rPr lang="id-ID" sz="2000" dirty="0">
                    <a:solidFill>
                      <a:schemeClr val="accent5">
                        <a:lumMod val="75000"/>
                      </a:schemeClr>
                    </a:solidFill>
                    <a:latin typeface="BigNoodleTitling" panose="02000708030402040100" pitchFamily="2" charset="77"/>
                    <a:ea typeface="BOLTZZ Sans" pitchFamily="2" charset="0"/>
                    <a:cs typeface="Times New Roman" panose="02020603050405020304" pitchFamily="18" charset="0"/>
                  </a:rPr>
                  <a:t> </a:t>
                </a:r>
                <a:r>
                  <a:rPr lang="id-ID" sz="2000" dirty="0" err="1">
                    <a:solidFill>
                      <a:schemeClr val="accent5">
                        <a:lumMod val="75000"/>
                      </a:schemeClr>
                    </a:solidFill>
                    <a:latin typeface="BigNoodleTitling" panose="02000708030402040100" pitchFamily="2" charset="77"/>
                    <a:ea typeface="BOLTZZ Sans" pitchFamily="2" charset="0"/>
                    <a:cs typeface="Times New Roman" panose="02020603050405020304" pitchFamily="18" charset="0"/>
                  </a:rPr>
                  <a:t>Learning</a:t>
                </a:r>
                <a:r>
                  <a:rPr lang="id-ID" sz="2000" dirty="0">
                    <a:solidFill>
                      <a:schemeClr val="accent5">
                        <a:lumMod val="75000"/>
                      </a:schemeClr>
                    </a:solidFill>
                    <a:latin typeface="BigNoodleTitling" panose="02000708030402040100" pitchFamily="2" charset="77"/>
                    <a:ea typeface="BOLTZZ Sans" pitchFamily="2" charset="0"/>
                    <a:cs typeface="Times New Roman" panose="02020603050405020304" pitchFamily="18" charset="0"/>
                  </a:rPr>
                  <a:t> </a:t>
                </a:r>
                <a:endParaRPr lang="en-US" sz="2000" dirty="0">
                  <a:solidFill>
                    <a:schemeClr val="accent5">
                      <a:lumMod val="75000"/>
                    </a:schemeClr>
                  </a:solidFill>
                  <a:latin typeface="BigNoodleTitling" panose="02000708030402040100" pitchFamily="2" charset="77"/>
                  <a:ea typeface="BOLTZZ Sans" pitchFamily="2" charset="0"/>
                  <a:cs typeface="Times New Roman" panose="02020603050405020304" pitchFamily="18" charset="0"/>
                </a:endParaRPr>
              </a:p>
            </p:txBody>
          </p:sp>
        </p:grpSp>
        <p:pic>
          <p:nvPicPr>
            <p:cNvPr id="33" name="Graphic 32">
              <a:extLst>
                <a:ext uri="{FF2B5EF4-FFF2-40B4-BE49-F238E27FC236}">
                  <a16:creationId xmlns:a16="http://schemas.microsoft.com/office/drawing/2014/main" id="{1A4C6F3E-05E2-A7D9-84AA-5B8ACC4B174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70763" y="6544653"/>
              <a:ext cx="393819" cy="393819"/>
            </a:xfrm>
            <a:prstGeom prst="rect">
              <a:avLst/>
            </a:prstGeom>
          </p:spPr>
        </p:pic>
      </p:grpSp>
      <p:sp>
        <p:nvSpPr>
          <p:cNvPr id="36" name="Rectangle 35">
            <a:extLst>
              <a:ext uri="{FF2B5EF4-FFF2-40B4-BE49-F238E27FC236}">
                <a16:creationId xmlns:a16="http://schemas.microsoft.com/office/drawing/2014/main" id="{C823E815-2156-BBD6-9394-4BE65726D4C4}"/>
              </a:ext>
            </a:extLst>
          </p:cNvPr>
          <p:cNvSpPr/>
          <p:nvPr/>
        </p:nvSpPr>
        <p:spPr>
          <a:xfrm>
            <a:off x="1603458" y="147043"/>
            <a:ext cx="365108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400" dirty="0">
                <a:solidFill>
                  <a:schemeClr val="bg1"/>
                </a:solidFill>
                <a:latin typeface="BigNoodleTitling" panose="02000708030402040100" pitchFamily="2" charset="77"/>
                <a:ea typeface="BOLTZZ Sans" pitchFamily="2" charset="0"/>
                <a:cs typeface="Times New Roman" panose="02020603050405020304" pitchFamily="18" charset="0"/>
              </a:rPr>
              <a:t>ED</a:t>
            </a:r>
            <a:r>
              <a:rPr lang="en-US" sz="4400" dirty="0">
                <a:gradFill>
                  <a:gsLst>
                    <a:gs pos="0">
                      <a:schemeClr val="accent1"/>
                    </a:gs>
                    <a:gs pos="78000">
                      <a:schemeClr val="accent2"/>
                    </a:gs>
                  </a:gsLst>
                  <a:lin ang="8100000" scaled="1"/>
                </a:gradFill>
                <a:latin typeface="BigNoodleTitling" panose="02000708030402040100" pitchFamily="2" charset="77"/>
                <a:cs typeface="Times New Roman" panose="02020603050405020304" pitchFamily="18" charset="0"/>
              </a:rPr>
              <a:t>TECH</a:t>
            </a:r>
            <a:endParaRPr lang="en-GB" sz="4400" dirty="0">
              <a:gradFill>
                <a:gsLst>
                  <a:gs pos="0">
                    <a:schemeClr val="accent1"/>
                  </a:gs>
                  <a:gs pos="78000">
                    <a:schemeClr val="accent2"/>
                  </a:gs>
                </a:gsLst>
                <a:lin ang="8100000" scaled="1"/>
              </a:gradFill>
              <a:latin typeface="BigNoodleTitling" panose="02000708030402040100" pitchFamily="2" charset="77"/>
              <a:cs typeface="Times New Roman" panose="02020603050405020304" pitchFamily="18" charset="0"/>
            </a:endParaRPr>
          </a:p>
        </p:txBody>
      </p:sp>
      <p:sp>
        <p:nvSpPr>
          <p:cNvPr id="43" name="Title 13">
            <a:extLst>
              <a:ext uri="{FF2B5EF4-FFF2-40B4-BE49-F238E27FC236}">
                <a16:creationId xmlns:a16="http://schemas.microsoft.com/office/drawing/2014/main" id="{1759FC83-D217-A147-707B-862506C16CCB}"/>
              </a:ext>
            </a:extLst>
          </p:cNvPr>
          <p:cNvSpPr txBox="1">
            <a:spLocks/>
          </p:cNvSpPr>
          <p:nvPr/>
        </p:nvSpPr>
        <p:spPr bwMode="auto">
          <a:xfrm rot="16200000">
            <a:off x="4291404" y="2845942"/>
            <a:ext cx="416169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id-ID" sz="4400" b="1" dirty="0">
                <a:solidFill>
                  <a:schemeClr val="bg1">
                    <a:alpha val="33781"/>
                  </a:schemeClr>
                </a:solidFill>
                <a:latin typeface=""/>
                <a:ea typeface="Roboto" panose="02000000000000000000" pitchFamily="2" charset="0"/>
                <a:cs typeface="Times New Roman" panose="02020603050405020304" pitchFamily="18" charset="0"/>
              </a:rPr>
              <a:t>ACHIEVEMOR</a:t>
            </a:r>
          </a:p>
        </p:txBody>
      </p:sp>
      <p:sp>
        <p:nvSpPr>
          <p:cNvPr id="44" name="Freeform 43">
            <a:extLst>
              <a:ext uri="{FF2B5EF4-FFF2-40B4-BE49-F238E27FC236}">
                <a16:creationId xmlns:a16="http://schemas.microsoft.com/office/drawing/2014/main" id="{F219F852-BB32-2638-912B-C8D91957B7F4}"/>
              </a:ext>
            </a:extLst>
          </p:cNvPr>
          <p:cNvSpPr/>
          <p:nvPr/>
        </p:nvSpPr>
        <p:spPr>
          <a:xfrm>
            <a:off x="6194790" y="80493"/>
            <a:ext cx="805127" cy="805127"/>
          </a:xfrm>
          <a:custGeom>
            <a:avLst/>
            <a:gdLst>
              <a:gd name="connsiteX0" fmla="*/ 768218 w 805127"/>
              <a:gd name="connsiteY0" fmla="*/ 36909 h 805127"/>
              <a:gd name="connsiteX1" fmla="*/ 768218 w 805127"/>
              <a:gd name="connsiteY1" fmla="*/ 36909 h 805127"/>
              <a:gd name="connsiteX2" fmla="*/ 589359 w 805127"/>
              <a:gd name="connsiteY2" fmla="*/ 36909 h 805127"/>
              <a:gd name="connsiteX3" fmla="*/ 36909 w 805127"/>
              <a:gd name="connsiteY3" fmla="*/ 589359 h 805127"/>
              <a:gd name="connsiteX4" fmla="*/ 36909 w 805127"/>
              <a:gd name="connsiteY4" fmla="*/ 768218 h 805127"/>
              <a:gd name="connsiteX5" fmla="*/ 36909 w 805127"/>
              <a:gd name="connsiteY5" fmla="*/ 768218 h 805127"/>
              <a:gd name="connsiteX6" fmla="*/ 215768 w 805127"/>
              <a:gd name="connsiteY6" fmla="*/ 768218 h 805127"/>
              <a:gd name="connsiteX7" fmla="*/ 768218 w 805127"/>
              <a:gd name="connsiteY7" fmla="*/ 215768 h 805127"/>
              <a:gd name="connsiteX8" fmla="*/ 768218 w 805127"/>
              <a:gd name="connsiteY8" fmla="*/ 36909 h 80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127" h="805127">
                <a:moveTo>
                  <a:pt x="768218" y="36909"/>
                </a:moveTo>
                <a:lnTo>
                  <a:pt x="768218" y="36909"/>
                </a:lnTo>
                <a:cubicBezTo>
                  <a:pt x="719005" y="-12303"/>
                  <a:pt x="638506" y="-12303"/>
                  <a:pt x="589359" y="36909"/>
                </a:cubicBezTo>
                <a:lnTo>
                  <a:pt x="36909" y="589359"/>
                </a:lnTo>
                <a:cubicBezTo>
                  <a:pt x="-12303" y="638572"/>
                  <a:pt x="-12303" y="719071"/>
                  <a:pt x="36909" y="768218"/>
                </a:cubicBezTo>
                <a:lnTo>
                  <a:pt x="36909" y="768218"/>
                </a:lnTo>
                <a:cubicBezTo>
                  <a:pt x="86122" y="817430"/>
                  <a:pt x="166621" y="817430"/>
                  <a:pt x="215768" y="768218"/>
                </a:cubicBezTo>
                <a:lnTo>
                  <a:pt x="768218" y="215768"/>
                </a:lnTo>
                <a:cubicBezTo>
                  <a:pt x="817430" y="166621"/>
                  <a:pt x="817430" y="86122"/>
                  <a:pt x="768218" y="36909"/>
                </a:cubicBezTo>
                <a:close/>
              </a:path>
            </a:pathLst>
          </a:custGeom>
          <a:gradFill flip="none" rotWithShape="1">
            <a:gsLst>
              <a:gs pos="0">
                <a:schemeClr val="accent1">
                  <a:alpha val="65000"/>
                </a:schemeClr>
              </a:gs>
              <a:gs pos="100000">
                <a:schemeClr val="accent2"/>
              </a:gs>
            </a:gsLst>
            <a:lin ang="8100000" scaled="1"/>
            <a:tileRect/>
          </a:gradFill>
          <a:ln w="661" cap="flat">
            <a:noFill/>
            <a:prstDash val="solid"/>
            <a:miter/>
          </a:ln>
        </p:spPr>
        <p:txBody>
          <a:bodyPr rtlCol="0" anchor="ctr"/>
          <a:lstStyle/>
          <a:p>
            <a:endParaRPr lang="en-PK"/>
          </a:p>
        </p:txBody>
      </p:sp>
      <p:sp>
        <p:nvSpPr>
          <p:cNvPr id="45" name="Freeform 44">
            <a:extLst>
              <a:ext uri="{FF2B5EF4-FFF2-40B4-BE49-F238E27FC236}">
                <a16:creationId xmlns:a16="http://schemas.microsoft.com/office/drawing/2014/main" id="{EA74C05B-78F9-EA49-7378-E6B1161CB69A}"/>
              </a:ext>
            </a:extLst>
          </p:cNvPr>
          <p:cNvSpPr/>
          <p:nvPr/>
        </p:nvSpPr>
        <p:spPr>
          <a:xfrm>
            <a:off x="6134970" y="-296544"/>
            <a:ext cx="535781" cy="535781"/>
          </a:xfrm>
          <a:custGeom>
            <a:avLst/>
            <a:gdLst>
              <a:gd name="connsiteX0" fmla="*/ 36909 w 535781"/>
              <a:gd name="connsiteY0" fmla="*/ 498872 h 535781"/>
              <a:gd name="connsiteX1" fmla="*/ 36909 w 535781"/>
              <a:gd name="connsiteY1" fmla="*/ 498872 h 535781"/>
              <a:gd name="connsiteX2" fmla="*/ 215768 w 535781"/>
              <a:gd name="connsiteY2" fmla="*/ 498872 h 535781"/>
              <a:gd name="connsiteX3" fmla="*/ 498872 w 535781"/>
              <a:gd name="connsiteY3" fmla="*/ 215768 h 535781"/>
              <a:gd name="connsiteX4" fmla="*/ 498872 w 535781"/>
              <a:gd name="connsiteY4" fmla="*/ 36909 h 535781"/>
              <a:gd name="connsiteX5" fmla="*/ 498872 w 535781"/>
              <a:gd name="connsiteY5" fmla="*/ 36909 h 535781"/>
              <a:gd name="connsiteX6" fmla="*/ 320014 w 535781"/>
              <a:gd name="connsiteY6" fmla="*/ 36909 h 535781"/>
              <a:gd name="connsiteX7" fmla="*/ 36909 w 535781"/>
              <a:gd name="connsiteY7" fmla="*/ 320014 h 535781"/>
              <a:gd name="connsiteX8" fmla="*/ 36909 w 535781"/>
              <a:gd name="connsiteY8" fmla="*/ 498872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1" h="535781">
                <a:moveTo>
                  <a:pt x="36909" y="498872"/>
                </a:moveTo>
                <a:lnTo>
                  <a:pt x="36909" y="498872"/>
                </a:lnTo>
                <a:cubicBezTo>
                  <a:pt x="86122" y="548084"/>
                  <a:pt x="166621" y="548084"/>
                  <a:pt x="215768" y="498872"/>
                </a:cubicBezTo>
                <a:lnTo>
                  <a:pt x="498872" y="215768"/>
                </a:lnTo>
                <a:cubicBezTo>
                  <a:pt x="548084" y="166555"/>
                  <a:pt x="548084" y="86056"/>
                  <a:pt x="498872" y="36909"/>
                </a:cubicBezTo>
                <a:lnTo>
                  <a:pt x="498872" y="36909"/>
                </a:lnTo>
                <a:cubicBezTo>
                  <a:pt x="449659" y="-12303"/>
                  <a:pt x="369160" y="-12303"/>
                  <a:pt x="320014" y="36909"/>
                </a:cubicBezTo>
                <a:lnTo>
                  <a:pt x="36909" y="320014"/>
                </a:lnTo>
                <a:cubicBezTo>
                  <a:pt x="-12303" y="369160"/>
                  <a:pt x="-12303" y="449659"/>
                  <a:pt x="36909" y="498872"/>
                </a:cubicBezTo>
                <a:close/>
              </a:path>
            </a:pathLst>
          </a:custGeom>
          <a:gradFill flip="none" rotWithShape="1">
            <a:gsLst>
              <a:gs pos="0">
                <a:schemeClr val="accent1">
                  <a:alpha val="65000"/>
                </a:schemeClr>
              </a:gs>
              <a:gs pos="100000">
                <a:schemeClr val="accent2"/>
              </a:gs>
            </a:gsLst>
            <a:lin ang="8100000" scaled="1"/>
            <a:tileRect/>
          </a:gradFill>
          <a:ln w="661" cap="flat">
            <a:noFill/>
            <a:prstDash val="solid"/>
            <a:miter/>
          </a:ln>
        </p:spPr>
        <p:txBody>
          <a:bodyPr rtlCol="0" anchor="ctr"/>
          <a:lstStyle/>
          <a:p>
            <a:endParaRPr lang="en-PK"/>
          </a:p>
        </p:txBody>
      </p:sp>
    </p:spTree>
    <p:extLst>
      <p:ext uri="{BB962C8B-B14F-4D97-AF65-F5344CB8AC3E}">
        <p14:creationId xmlns:p14="http://schemas.microsoft.com/office/powerpoint/2010/main" val="3912073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5">
            <a:extLst>
              <a:ext uri="{FF2B5EF4-FFF2-40B4-BE49-F238E27FC236}">
                <a16:creationId xmlns:a16="http://schemas.microsoft.com/office/drawing/2014/main" id="{2F1C7A14-545A-4EE3-97D9-A2C2C17A006F}"/>
              </a:ext>
            </a:extLst>
          </p:cNvPr>
          <p:cNvPicPr>
            <a:picLocks noGrp="1"/>
          </p:cNvPicPr>
          <p:nvPr>
            <p:ph type="pic" sz="quarter" idx="10"/>
          </p:nvPr>
        </p:nvPicPr>
        <p:blipFill>
          <a:blip r:embed="rId2" cstate="print"/>
          <a:srcRect l="32" r="32"/>
          <a:stretch>
            <a:fillRect/>
          </a:stretch>
        </p:blipFill>
        <p:spPr>
          <a:xfrm>
            <a:off x="0" y="0"/>
            <a:ext cx="6858000" cy="9906000"/>
          </a:xfrm>
          <a:prstGeom prst="rect">
            <a:avLst/>
          </a:prstGeom>
        </p:spPr>
      </p:pic>
      <p:sp>
        <p:nvSpPr>
          <p:cNvPr id="8" name="Rectangle: Rounded Corners 4">
            <a:extLst>
              <a:ext uri="{FF2B5EF4-FFF2-40B4-BE49-F238E27FC236}">
                <a16:creationId xmlns:a16="http://schemas.microsoft.com/office/drawing/2014/main" id="{08F1D8C7-315B-7078-81A6-B0BA4463220A}"/>
              </a:ext>
            </a:extLst>
          </p:cNvPr>
          <p:cNvSpPr/>
          <p:nvPr/>
        </p:nvSpPr>
        <p:spPr>
          <a:xfrm>
            <a:off x="8290" y="-1"/>
            <a:ext cx="6858000" cy="9906000"/>
          </a:xfrm>
          <a:prstGeom prst="roundRect">
            <a:avLst>
              <a:gd name="adj" fmla="val 0"/>
            </a:avLst>
          </a:prstGeom>
          <a:gradFill flip="none" rotWithShape="1">
            <a:gsLst>
              <a:gs pos="0">
                <a:schemeClr val="accent1">
                  <a:alpha val="95000"/>
                </a:schemeClr>
              </a:gs>
              <a:gs pos="100000">
                <a:schemeClr val="accent2">
                  <a:alpha val="41000"/>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9" name="Graphic 3">
            <a:extLst>
              <a:ext uri="{FF2B5EF4-FFF2-40B4-BE49-F238E27FC236}">
                <a16:creationId xmlns:a16="http://schemas.microsoft.com/office/drawing/2014/main" id="{A04E6BBD-043F-44ED-F6AF-C490803669FE}"/>
              </a:ext>
            </a:extLst>
          </p:cNvPr>
          <p:cNvGrpSpPr/>
          <p:nvPr/>
        </p:nvGrpSpPr>
        <p:grpSpPr>
          <a:xfrm>
            <a:off x="165140" y="281275"/>
            <a:ext cx="573824" cy="575554"/>
            <a:chOff x="1971931" y="3463379"/>
            <a:chExt cx="2891110" cy="2899825"/>
          </a:xfrm>
          <a:solidFill>
            <a:schemeClr val="bg1"/>
          </a:solidFill>
        </p:grpSpPr>
        <p:sp>
          <p:nvSpPr>
            <p:cNvPr id="10" name="Freeform 9">
              <a:extLst>
                <a:ext uri="{FF2B5EF4-FFF2-40B4-BE49-F238E27FC236}">
                  <a16:creationId xmlns:a16="http://schemas.microsoft.com/office/drawing/2014/main" id="{84D85AB5-1B1E-622A-52DE-CB378C3325E8}"/>
                </a:ext>
              </a:extLst>
            </p:cNvPr>
            <p:cNvSpPr/>
            <p:nvPr/>
          </p:nvSpPr>
          <p:spPr>
            <a:xfrm>
              <a:off x="1971931" y="3463379"/>
              <a:ext cx="2207824" cy="1618514"/>
            </a:xfrm>
            <a:custGeom>
              <a:avLst/>
              <a:gdLst>
                <a:gd name="connsiteX0" fmla="*/ 2170981 w 2207824"/>
                <a:gd name="connsiteY0" fmla="*/ 42681 h 1618514"/>
                <a:gd name="connsiteX1" fmla="*/ 1992056 w 2207824"/>
                <a:gd name="connsiteY1" fmla="*/ 42681 h 1618514"/>
                <a:gd name="connsiteX2" fmla="*/ 1564159 w 2207824"/>
                <a:gd name="connsiteY2" fmla="*/ 470578 h 1618514"/>
                <a:gd name="connsiteX3" fmla="*/ 1510052 w 2207824"/>
                <a:gd name="connsiteY3" fmla="*/ 524685 h 1618514"/>
                <a:gd name="connsiteX4" fmla="*/ 1371939 w 2207824"/>
                <a:gd name="connsiteY4" fmla="*/ 497433 h 1618514"/>
                <a:gd name="connsiteX5" fmla="*/ 1344687 w 2207824"/>
                <a:gd name="connsiteY5" fmla="*/ 359321 h 1618514"/>
                <a:gd name="connsiteX6" fmla="*/ 1398794 w 2207824"/>
                <a:gd name="connsiteY6" fmla="*/ 305213 h 1618514"/>
                <a:gd name="connsiteX7" fmla="*/ 1482402 w 2207824"/>
                <a:gd name="connsiteY7" fmla="*/ 221605 h 1618514"/>
                <a:gd name="connsiteX8" fmla="*/ 1509655 w 2207824"/>
                <a:gd name="connsiteY8" fmla="*/ 180793 h 1618514"/>
                <a:gd name="connsiteX9" fmla="*/ 1519312 w 2207824"/>
                <a:gd name="connsiteY9" fmla="*/ 132110 h 1618514"/>
                <a:gd name="connsiteX10" fmla="*/ 1482402 w 2207824"/>
                <a:gd name="connsiteY10" fmla="*/ 42681 h 1618514"/>
                <a:gd name="connsiteX11" fmla="*/ 1303478 w 2207824"/>
                <a:gd name="connsiteY11" fmla="*/ 42681 h 1618514"/>
                <a:gd name="connsiteX12" fmla="*/ 862550 w 2207824"/>
                <a:gd name="connsiteY12" fmla="*/ 483609 h 1618514"/>
                <a:gd name="connsiteX13" fmla="*/ 809567 w 2207824"/>
                <a:gd name="connsiteY13" fmla="*/ 536592 h 1618514"/>
                <a:gd name="connsiteX14" fmla="*/ 681972 w 2207824"/>
                <a:gd name="connsiteY14" fmla="*/ 505569 h 1618514"/>
                <a:gd name="connsiteX15" fmla="*/ 650949 w 2207824"/>
                <a:gd name="connsiteY15" fmla="*/ 377974 h 1618514"/>
                <a:gd name="connsiteX16" fmla="*/ 703932 w 2207824"/>
                <a:gd name="connsiteY16" fmla="*/ 324991 h 1618514"/>
                <a:gd name="connsiteX17" fmla="*/ 813205 w 2207824"/>
                <a:gd name="connsiteY17" fmla="*/ 215718 h 1618514"/>
                <a:gd name="connsiteX18" fmla="*/ 844228 w 2207824"/>
                <a:gd name="connsiteY18" fmla="*/ 164455 h 1618514"/>
                <a:gd name="connsiteX19" fmla="*/ 850114 w 2207824"/>
                <a:gd name="connsiteY19" fmla="*/ 126289 h 1618514"/>
                <a:gd name="connsiteX20" fmla="*/ 813205 w 2207824"/>
                <a:gd name="connsiteY20" fmla="*/ 36860 h 1618514"/>
                <a:gd name="connsiteX21" fmla="*/ 634347 w 2207824"/>
                <a:gd name="connsiteY21" fmla="*/ 36860 h 1618514"/>
                <a:gd name="connsiteX22" fmla="*/ 36918 w 2207824"/>
                <a:gd name="connsiteY22" fmla="*/ 634289 h 1618514"/>
                <a:gd name="connsiteX23" fmla="*/ 36851 w 2207824"/>
                <a:gd name="connsiteY23" fmla="*/ 813147 h 1618514"/>
                <a:gd name="connsiteX24" fmla="*/ 164447 w 2207824"/>
                <a:gd name="connsiteY24" fmla="*/ 844170 h 1618514"/>
                <a:gd name="connsiteX25" fmla="*/ 215710 w 2207824"/>
                <a:gd name="connsiteY25" fmla="*/ 813147 h 1618514"/>
                <a:gd name="connsiteX26" fmla="*/ 338476 w 2207824"/>
                <a:gd name="connsiteY26" fmla="*/ 690381 h 1618514"/>
                <a:gd name="connsiteX27" fmla="*/ 392253 w 2207824"/>
                <a:gd name="connsiteY27" fmla="*/ 636604 h 1618514"/>
                <a:gd name="connsiteX28" fmla="*/ 519848 w 2207824"/>
                <a:gd name="connsiteY28" fmla="*/ 667626 h 1618514"/>
                <a:gd name="connsiteX29" fmla="*/ 556758 w 2207824"/>
                <a:gd name="connsiteY29" fmla="*/ 757056 h 1618514"/>
                <a:gd name="connsiteX30" fmla="*/ 550871 w 2207824"/>
                <a:gd name="connsiteY30" fmla="*/ 795222 h 1618514"/>
                <a:gd name="connsiteX31" fmla="*/ 497094 w 2207824"/>
                <a:gd name="connsiteY31" fmla="*/ 848998 h 1618514"/>
                <a:gd name="connsiteX32" fmla="*/ 56166 w 2207824"/>
                <a:gd name="connsiteY32" fmla="*/ 1289927 h 1618514"/>
                <a:gd name="connsiteX33" fmla="*/ 56166 w 2207824"/>
                <a:gd name="connsiteY33" fmla="*/ 1468851 h 1618514"/>
                <a:gd name="connsiteX34" fmla="*/ 235091 w 2207824"/>
                <a:gd name="connsiteY34" fmla="*/ 1468851 h 1618514"/>
                <a:gd name="connsiteX35" fmla="*/ 1047560 w 2207824"/>
                <a:gd name="connsiteY35" fmla="*/ 656382 h 1618514"/>
                <a:gd name="connsiteX36" fmla="*/ 1073687 w 2207824"/>
                <a:gd name="connsiteY36" fmla="*/ 630254 h 1618514"/>
                <a:gd name="connsiteX37" fmla="*/ 1211866 w 2207824"/>
                <a:gd name="connsiteY37" fmla="*/ 657440 h 1618514"/>
                <a:gd name="connsiteX38" fmla="*/ 1248709 w 2207824"/>
                <a:gd name="connsiteY38" fmla="*/ 746869 h 1618514"/>
                <a:gd name="connsiteX39" fmla="*/ 1239052 w 2207824"/>
                <a:gd name="connsiteY39" fmla="*/ 795552 h 1618514"/>
                <a:gd name="connsiteX40" fmla="*/ 1212924 w 2207824"/>
                <a:gd name="connsiteY40" fmla="*/ 821680 h 1618514"/>
                <a:gd name="connsiteX41" fmla="*/ 631899 w 2207824"/>
                <a:gd name="connsiteY41" fmla="*/ 1402705 h 1618514"/>
                <a:gd name="connsiteX42" fmla="*/ 631899 w 2207824"/>
                <a:gd name="connsiteY42" fmla="*/ 1581630 h 1618514"/>
                <a:gd name="connsiteX43" fmla="*/ 810824 w 2207824"/>
                <a:gd name="connsiteY43" fmla="*/ 1581630 h 1618514"/>
                <a:gd name="connsiteX44" fmla="*/ 2170915 w 2207824"/>
                <a:gd name="connsiteY44" fmla="*/ 221539 h 1618514"/>
                <a:gd name="connsiteX45" fmla="*/ 2207824 w 2207824"/>
                <a:gd name="connsiteY45" fmla="*/ 132044 h 1618514"/>
                <a:gd name="connsiteX46" fmla="*/ 2170981 w 2207824"/>
                <a:gd name="connsiteY46" fmla="*/ 42681 h 16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07824" h="1618514">
                  <a:moveTo>
                    <a:pt x="2170981" y="42681"/>
                  </a:moveTo>
                  <a:cubicBezTo>
                    <a:pt x="2121768" y="-6532"/>
                    <a:pt x="2041269" y="-6532"/>
                    <a:pt x="1992056" y="42681"/>
                  </a:cubicBezTo>
                  <a:lnTo>
                    <a:pt x="1564159" y="470578"/>
                  </a:lnTo>
                  <a:lnTo>
                    <a:pt x="1510052" y="524685"/>
                  </a:lnTo>
                  <a:cubicBezTo>
                    <a:pt x="1464146" y="543669"/>
                    <a:pt x="1409113" y="534541"/>
                    <a:pt x="1371939" y="497433"/>
                  </a:cubicBezTo>
                  <a:cubicBezTo>
                    <a:pt x="1334765" y="460259"/>
                    <a:pt x="1325703" y="405160"/>
                    <a:pt x="1344687" y="359321"/>
                  </a:cubicBezTo>
                  <a:lnTo>
                    <a:pt x="1398794" y="305213"/>
                  </a:lnTo>
                  <a:lnTo>
                    <a:pt x="1482402" y="221605"/>
                  </a:lnTo>
                  <a:cubicBezTo>
                    <a:pt x="1494441" y="209567"/>
                    <a:pt x="1503503" y="195676"/>
                    <a:pt x="1509655" y="180793"/>
                  </a:cubicBezTo>
                  <a:cubicBezTo>
                    <a:pt x="1516137" y="165249"/>
                    <a:pt x="1519312" y="148646"/>
                    <a:pt x="1519312" y="132110"/>
                  </a:cubicBezTo>
                  <a:cubicBezTo>
                    <a:pt x="1519312" y="99698"/>
                    <a:pt x="1507009" y="67287"/>
                    <a:pt x="1482402" y="42681"/>
                  </a:cubicBezTo>
                  <a:cubicBezTo>
                    <a:pt x="1433190" y="-6532"/>
                    <a:pt x="1352691" y="-6532"/>
                    <a:pt x="1303478" y="42681"/>
                  </a:cubicBezTo>
                  <a:lnTo>
                    <a:pt x="862550" y="483609"/>
                  </a:lnTo>
                  <a:lnTo>
                    <a:pt x="809567" y="536592"/>
                  </a:lnTo>
                  <a:cubicBezTo>
                    <a:pt x="765977" y="550284"/>
                    <a:pt x="716302" y="539965"/>
                    <a:pt x="681972" y="505569"/>
                  </a:cubicBezTo>
                  <a:cubicBezTo>
                    <a:pt x="647576" y="471173"/>
                    <a:pt x="637257" y="421564"/>
                    <a:pt x="650949" y="377974"/>
                  </a:cubicBezTo>
                  <a:lnTo>
                    <a:pt x="703932" y="324991"/>
                  </a:lnTo>
                  <a:lnTo>
                    <a:pt x="813205" y="215718"/>
                  </a:lnTo>
                  <a:cubicBezTo>
                    <a:pt x="828022" y="200901"/>
                    <a:pt x="838341" y="183240"/>
                    <a:pt x="844228" y="164455"/>
                  </a:cubicBezTo>
                  <a:cubicBezTo>
                    <a:pt x="848196" y="152086"/>
                    <a:pt x="850114" y="139187"/>
                    <a:pt x="850114" y="126289"/>
                  </a:cubicBezTo>
                  <a:cubicBezTo>
                    <a:pt x="850048" y="93877"/>
                    <a:pt x="837811" y="61466"/>
                    <a:pt x="813205" y="36860"/>
                  </a:cubicBezTo>
                  <a:cubicBezTo>
                    <a:pt x="764059" y="-12287"/>
                    <a:pt x="683559" y="-12287"/>
                    <a:pt x="634347" y="36860"/>
                  </a:cubicBezTo>
                  <a:lnTo>
                    <a:pt x="36918" y="634289"/>
                  </a:lnTo>
                  <a:cubicBezTo>
                    <a:pt x="-12295" y="683501"/>
                    <a:pt x="-12295" y="764001"/>
                    <a:pt x="36851" y="813147"/>
                  </a:cubicBezTo>
                  <a:cubicBezTo>
                    <a:pt x="71247" y="847543"/>
                    <a:pt x="120857" y="857928"/>
                    <a:pt x="164447" y="844170"/>
                  </a:cubicBezTo>
                  <a:cubicBezTo>
                    <a:pt x="183232" y="838283"/>
                    <a:pt x="200893" y="827964"/>
                    <a:pt x="215710" y="813147"/>
                  </a:cubicBezTo>
                  <a:lnTo>
                    <a:pt x="338476" y="690381"/>
                  </a:lnTo>
                  <a:lnTo>
                    <a:pt x="392253" y="636604"/>
                  </a:lnTo>
                  <a:cubicBezTo>
                    <a:pt x="435843" y="622912"/>
                    <a:pt x="485519" y="633231"/>
                    <a:pt x="519848" y="667626"/>
                  </a:cubicBezTo>
                  <a:cubicBezTo>
                    <a:pt x="544455" y="692233"/>
                    <a:pt x="556758" y="724578"/>
                    <a:pt x="556758" y="757056"/>
                  </a:cubicBezTo>
                  <a:cubicBezTo>
                    <a:pt x="556758" y="769954"/>
                    <a:pt x="554773" y="782852"/>
                    <a:pt x="550871" y="795222"/>
                  </a:cubicBezTo>
                  <a:lnTo>
                    <a:pt x="497094" y="848998"/>
                  </a:lnTo>
                  <a:lnTo>
                    <a:pt x="56166" y="1289927"/>
                  </a:lnTo>
                  <a:cubicBezTo>
                    <a:pt x="6954" y="1339139"/>
                    <a:pt x="6954" y="1419638"/>
                    <a:pt x="56166" y="1468851"/>
                  </a:cubicBezTo>
                  <a:cubicBezTo>
                    <a:pt x="105312" y="1517997"/>
                    <a:pt x="185878" y="1518063"/>
                    <a:pt x="235091" y="1468851"/>
                  </a:cubicBezTo>
                  <a:lnTo>
                    <a:pt x="1047560" y="656382"/>
                  </a:lnTo>
                  <a:lnTo>
                    <a:pt x="1073687" y="630254"/>
                  </a:lnTo>
                  <a:cubicBezTo>
                    <a:pt x="1119593" y="611204"/>
                    <a:pt x="1174626" y="620266"/>
                    <a:pt x="1211866" y="657440"/>
                  </a:cubicBezTo>
                  <a:cubicBezTo>
                    <a:pt x="1236472" y="682046"/>
                    <a:pt x="1248709" y="714458"/>
                    <a:pt x="1248709" y="746869"/>
                  </a:cubicBezTo>
                  <a:cubicBezTo>
                    <a:pt x="1248709" y="763472"/>
                    <a:pt x="1245534" y="780008"/>
                    <a:pt x="1239052" y="795552"/>
                  </a:cubicBezTo>
                  <a:lnTo>
                    <a:pt x="1212924" y="821680"/>
                  </a:lnTo>
                  <a:lnTo>
                    <a:pt x="631899" y="1402705"/>
                  </a:lnTo>
                  <a:cubicBezTo>
                    <a:pt x="582687" y="1451918"/>
                    <a:pt x="582687" y="1532417"/>
                    <a:pt x="631899" y="1581630"/>
                  </a:cubicBezTo>
                  <a:cubicBezTo>
                    <a:pt x="681046" y="1630776"/>
                    <a:pt x="761611" y="1630842"/>
                    <a:pt x="810824" y="1581630"/>
                  </a:cubicBezTo>
                  <a:lnTo>
                    <a:pt x="2170915" y="221539"/>
                  </a:lnTo>
                  <a:cubicBezTo>
                    <a:pt x="2195521" y="196933"/>
                    <a:pt x="2207824" y="164455"/>
                    <a:pt x="2207824" y="132044"/>
                  </a:cubicBezTo>
                  <a:cubicBezTo>
                    <a:pt x="2207890" y="99632"/>
                    <a:pt x="2195587" y="67221"/>
                    <a:pt x="2170981" y="42681"/>
                  </a:cubicBezTo>
                  <a:close/>
                </a:path>
              </a:pathLst>
            </a:custGeom>
            <a:grpFill/>
            <a:ln w="661" cap="flat">
              <a:noFill/>
              <a:prstDash val="solid"/>
              <a:miter/>
            </a:ln>
          </p:spPr>
          <p:txBody>
            <a:bodyPr rtlCol="0" anchor="ctr"/>
            <a:lstStyle/>
            <a:p>
              <a:endParaRPr lang="en-PK"/>
            </a:p>
          </p:txBody>
        </p:sp>
        <p:sp>
          <p:nvSpPr>
            <p:cNvPr id="11" name="Freeform 10">
              <a:extLst>
                <a:ext uri="{FF2B5EF4-FFF2-40B4-BE49-F238E27FC236}">
                  <a16:creationId xmlns:a16="http://schemas.microsoft.com/office/drawing/2014/main" id="{2C868B28-87A4-D2B4-AC3B-A217394F7C1E}"/>
                </a:ext>
              </a:extLst>
            </p:cNvPr>
            <p:cNvSpPr/>
            <p:nvPr/>
          </p:nvSpPr>
          <p:spPr>
            <a:xfrm>
              <a:off x="1974254" y="3479270"/>
              <a:ext cx="2887397" cy="2883933"/>
            </a:xfrm>
            <a:custGeom>
              <a:avLst/>
              <a:gdLst>
                <a:gd name="connsiteX0" fmla="*/ 2293673 w 2887397"/>
                <a:gd name="connsiteY0" fmla="*/ 1980869 h 2883933"/>
                <a:gd name="connsiteX1" fmla="*/ 2150666 w 2887397"/>
                <a:gd name="connsiteY1" fmla="*/ 1955800 h 2883933"/>
                <a:gd name="connsiteX2" fmla="*/ 2114815 w 2887397"/>
                <a:gd name="connsiteY2" fmla="*/ 1980869 h 2883933"/>
                <a:gd name="connsiteX3" fmla="*/ 1845866 w 2887397"/>
                <a:gd name="connsiteY3" fmla="*/ 2249818 h 2883933"/>
                <a:gd name="connsiteX4" fmla="*/ 1801548 w 2887397"/>
                <a:gd name="connsiteY4" fmla="*/ 2294136 h 2883933"/>
                <a:gd name="connsiteX5" fmla="*/ 1668860 w 2887397"/>
                <a:gd name="connsiteY5" fmla="*/ 2264833 h 2883933"/>
                <a:gd name="connsiteX6" fmla="*/ 1639425 w 2887397"/>
                <a:gd name="connsiteY6" fmla="*/ 2132211 h 2883933"/>
                <a:gd name="connsiteX7" fmla="*/ 1683941 w 2887397"/>
                <a:gd name="connsiteY7" fmla="*/ 2087695 h 2883933"/>
                <a:gd name="connsiteX8" fmla="*/ 2850489 w 2887397"/>
                <a:gd name="connsiteY8" fmla="*/ 921147 h 2883933"/>
                <a:gd name="connsiteX9" fmla="*/ 2887398 w 2887397"/>
                <a:gd name="connsiteY9" fmla="*/ 831718 h 2883933"/>
                <a:gd name="connsiteX10" fmla="*/ 2850489 w 2887397"/>
                <a:gd name="connsiteY10" fmla="*/ 742289 h 2883933"/>
                <a:gd name="connsiteX11" fmla="*/ 2690614 w 2887397"/>
                <a:gd name="connsiteY11" fmla="*/ 726678 h 2883933"/>
                <a:gd name="connsiteX12" fmla="*/ 2671630 w 2887397"/>
                <a:gd name="connsiteY12" fmla="*/ 742289 h 2883933"/>
                <a:gd name="connsiteX13" fmla="*/ 2540860 w 2887397"/>
                <a:gd name="connsiteY13" fmla="*/ 872993 h 2883933"/>
                <a:gd name="connsiteX14" fmla="*/ 2533584 w 2887397"/>
                <a:gd name="connsiteY14" fmla="*/ 880269 h 2883933"/>
                <a:gd name="connsiteX15" fmla="*/ 2373776 w 2887397"/>
                <a:gd name="connsiteY15" fmla="*/ 864592 h 2883933"/>
                <a:gd name="connsiteX16" fmla="*/ 2358099 w 2887397"/>
                <a:gd name="connsiteY16" fmla="*/ 704784 h 2883933"/>
                <a:gd name="connsiteX17" fmla="*/ 2365375 w 2887397"/>
                <a:gd name="connsiteY17" fmla="*/ 697508 h 2883933"/>
                <a:gd name="connsiteX18" fmla="*/ 2675864 w 2887397"/>
                <a:gd name="connsiteY18" fmla="*/ 387019 h 2883933"/>
                <a:gd name="connsiteX19" fmla="*/ 2847049 w 2887397"/>
                <a:gd name="connsiteY19" fmla="*/ 215834 h 2883933"/>
                <a:gd name="connsiteX20" fmla="*/ 2883959 w 2887397"/>
                <a:gd name="connsiteY20" fmla="*/ 126339 h 2883933"/>
                <a:gd name="connsiteX21" fmla="*/ 2847049 w 2887397"/>
                <a:gd name="connsiteY21" fmla="*/ 36909 h 2883933"/>
                <a:gd name="connsiteX22" fmla="*/ 2668124 w 2887397"/>
                <a:gd name="connsiteY22" fmla="*/ 36909 h 2883933"/>
                <a:gd name="connsiteX23" fmla="*/ 1495028 w 2887397"/>
                <a:gd name="connsiteY23" fmla="*/ 1210072 h 2883933"/>
                <a:gd name="connsiteX24" fmla="*/ 1495028 w 2887397"/>
                <a:gd name="connsiteY24" fmla="*/ 1388996 h 2883933"/>
                <a:gd name="connsiteX25" fmla="*/ 1673953 w 2887397"/>
                <a:gd name="connsiteY25" fmla="*/ 1388996 h 2883933"/>
                <a:gd name="connsiteX26" fmla="*/ 1733748 w 2887397"/>
                <a:gd name="connsiteY26" fmla="*/ 1329201 h 2883933"/>
                <a:gd name="connsiteX27" fmla="*/ 2047677 w 2887397"/>
                <a:gd name="connsiteY27" fmla="*/ 1015272 h 2883933"/>
                <a:gd name="connsiteX28" fmla="*/ 2051513 w 2887397"/>
                <a:gd name="connsiteY28" fmla="*/ 1011436 h 2883933"/>
                <a:gd name="connsiteX29" fmla="*/ 2211388 w 2887397"/>
                <a:gd name="connsiteY29" fmla="*/ 1027046 h 2883933"/>
                <a:gd name="connsiteX30" fmla="*/ 2248297 w 2887397"/>
                <a:gd name="connsiteY30" fmla="*/ 1116476 h 2883933"/>
                <a:gd name="connsiteX31" fmla="*/ 2226998 w 2887397"/>
                <a:gd name="connsiteY31" fmla="*/ 1186987 h 2883933"/>
                <a:gd name="connsiteX32" fmla="*/ 2223162 w 2887397"/>
                <a:gd name="connsiteY32" fmla="*/ 1190824 h 2883933"/>
                <a:gd name="connsiteX33" fmla="*/ 1909167 w 2887397"/>
                <a:gd name="connsiteY33" fmla="*/ 1504686 h 2883933"/>
                <a:gd name="connsiteX34" fmla="*/ 1781043 w 2887397"/>
                <a:gd name="connsiteY34" fmla="*/ 1632810 h 2883933"/>
                <a:gd name="connsiteX35" fmla="*/ 1484445 w 2887397"/>
                <a:gd name="connsiteY35" fmla="*/ 1929408 h 2883933"/>
                <a:gd name="connsiteX36" fmla="*/ 1463278 w 2887397"/>
                <a:gd name="connsiteY36" fmla="*/ 1950574 h 2883933"/>
                <a:gd name="connsiteX37" fmla="*/ 1303470 w 2887397"/>
                <a:gd name="connsiteY37" fmla="*/ 1934898 h 2883933"/>
                <a:gd name="connsiteX38" fmla="*/ 1287793 w 2887397"/>
                <a:gd name="connsiteY38" fmla="*/ 1775090 h 2883933"/>
                <a:gd name="connsiteX39" fmla="*/ 1308960 w 2887397"/>
                <a:gd name="connsiteY39" fmla="*/ 1753923 h 2883933"/>
                <a:gd name="connsiteX40" fmla="*/ 1388996 w 2887397"/>
                <a:gd name="connsiteY40" fmla="*/ 1673887 h 2883933"/>
                <a:gd name="connsiteX41" fmla="*/ 1404607 w 2887397"/>
                <a:gd name="connsiteY41" fmla="*/ 1654903 h 2883933"/>
                <a:gd name="connsiteX42" fmla="*/ 1425906 w 2887397"/>
                <a:gd name="connsiteY42" fmla="*/ 1584391 h 2883933"/>
                <a:gd name="connsiteX43" fmla="*/ 1388996 w 2887397"/>
                <a:gd name="connsiteY43" fmla="*/ 1494962 h 2883933"/>
                <a:gd name="connsiteX44" fmla="*/ 1210072 w 2887397"/>
                <a:gd name="connsiteY44" fmla="*/ 1494962 h 2883933"/>
                <a:gd name="connsiteX45" fmla="*/ 36909 w 2887397"/>
                <a:gd name="connsiteY45" fmla="*/ 2668125 h 2883933"/>
                <a:gd name="connsiteX46" fmla="*/ 36909 w 2887397"/>
                <a:gd name="connsiteY46" fmla="*/ 2847049 h 2883933"/>
                <a:gd name="connsiteX47" fmla="*/ 215834 w 2887397"/>
                <a:gd name="connsiteY47" fmla="*/ 2847049 h 2883933"/>
                <a:gd name="connsiteX48" fmla="*/ 673034 w 2887397"/>
                <a:gd name="connsiteY48" fmla="*/ 2389849 h 2883933"/>
                <a:gd name="connsiteX49" fmla="*/ 990798 w 2887397"/>
                <a:gd name="connsiteY49" fmla="*/ 2072084 h 2883933"/>
                <a:gd name="connsiteX50" fmla="*/ 991195 w 2887397"/>
                <a:gd name="connsiteY50" fmla="*/ 2071688 h 2883933"/>
                <a:gd name="connsiteX51" fmla="*/ 991063 w 2887397"/>
                <a:gd name="connsiteY51" fmla="*/ 2071952 h 2883933"/>
                <a:gd name="connsiteX52" fmla="*/ 1150673 w 2887397"/>
                <a:gd name="connsiteY52" fmla="*/ 2087761 h 2883933"/>
                <a:gd name="connsiteX53" fmla="*/ 1187582 w 2887397"/>
                <a:gd name="connsiteY53" fmla="*/ 2177190 h 2883933"/>
                <a:gd name="connsiteX54" fmla="*/ 1166482 w 2887397"/>
                <a:gd name="connsiteY54" fmla="*/ 2247371 h 2883933"/>
                <a:gd name="connsiteX55" fmla="*/ 1166746 w 2887397"/>
                <a:gd name="connsiteY55" fmla="*/ 2247239 h 2883933"/>
                <a:gd name="connsiteX56" fmla="*/ 1166349 w 2887397"/>
                <a:gd name="connsiteY56" fmla="*/ 2247636 h 2883933"/>
                <a:gd name="connsiteX57" fmla="*/ 848585 w 2887397"/>
                <a:gd name="connsiteY57" fmla="*/ 2565400 h 2883933"/>
                <a:gd name="connsiteX58" fmla="*/ 752607 w 2887397"/>
                <a:gd name="connsiteY58" fmla="*/ 2661378 h 2883933"/>
                <a:gd name="connsiteX59" fmla="*/ 752607 w 2887397"/>
                <a:gd name="connsiteY59" fmla="*/ 2840302 h 2883933"/>
                <a:gd name="connsiteX60" fmla="*/ 931532 w 2887397"/>
                <a:gd name="connsiteY60" fmla="*/ 2840302 h 2883933"/>
                <a:gd name="connsiteX61" fmla="*/ 1325232 w 2887397"/>
                <a:gd name="connsiteY61" fmla="*/ 2446602 h 2883933"/>
                <a:gd name="connsiteX62" fmla="*/ 1365845 w 2887397"/>
                <a:gd name="connsiteY62" fmla="*/ 2405989 h 2883933"/>
                <a:gd name="connsiteX63" fmla="*/ 1498468 w 2887397"/>
                <a:gd name="connsiteY63" fmla="*/ 2435423 h 2883933"/>
                <a:gd name="connsiteX64" fmla="*/ 1535377 w 2887397"/>
                <a:gd name="connsiteY64" fmla="*/ 2524853 h 2883933"/>
                <a:gd name="connsiteX65" fmla="*/ 1527836 w 2887397"/>
                <a:gd name="connsiteY65" fmla="*/ 2568112 h 2883933"/>
                <a:gd name="connsiteX66" fmla="*/ 1487421 w 2887397"/>
                <a:gd name="connsiteY66" fmla="*/ 2608527 h 2883933"/>
                <a:gd name="connsiteX67" fmla="*/ 1438011 w 2887397"/>
                <a:gd name="connsiteY67" fmla="*/ 2657938 h 2883933"/>
                <a:gd name="connsiteX68" fmla="*/ 1408708 w 2887397"/>
                <a:gd name="connsiteY68" fmla="*/ 2704108 h 2883933"/>
                <a:gd name="connsiteX69" fmla="*/ 1438011 w 2887397"/>
                <a:gd name="connsiteY69" fmla="*/ 2836862 h 2883933"/>
                <a:gd name="connsiteX70" fmla="*/ 1616935 w 2887397"/>
                <a:gd name="connsiteY70" fmla="*/ 2836862 h 2883933"/>
                <a:gd name="connsiteX71" fmla="*/ 2293938 w 2887397"/>
                <a:gd name="connsiteY71" fmla="*/ 2159860 h 2883933"/>
                <a:gd name="connsiteX72" fmla="*/ 2330847 w 2887397"/>
                <a:gd name="connsiteY72" fmla="*/ 2070431 h 2883933"/>
                <a:gd name="connsiteX73" fmla="*/ 2293673 w 2887397"/>
                <a:gd name="connsiteY73" fmla="*/ 1980869 h 28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887397" h="2883933">
                  <a:moveTo>
                    <a:pt x="2293673" y="1980869"/>
                  </a:moveTo>
                  <a:cubicBezTo>
                    <a:pt x="2255176" y="1942372"/>
                    <a:pt x="2197497" y="1934038"/>
                    <a:pt x="2150666" y="1955800"/>
                  </a:cubicBezTo>
                  <a:cubicBezTo>
                    <a:pt x="2137701" y="1961885"/>
                    <a:pt x="2125464" y="1970220"/>
                    <a:pt x="2114815" y="1980869"/>
                  </a:cubicBezTo>
                  <a:lnTo>
                    <a:pt x="1845866" y="2249818"/>
                  </a:lnTo>
                  <a:lnTo>
                    <a:pt x="1801548" y="2294136"/>
                  </a:lnTo>
                  <a:cubicBezTo>
                    <a:pt x="1756833" y="2310276"/>
                    <a:pt x="1704578" y="2300486"/>
                    <a:pt x="1668860" y="2264833"/>
                  </a:cubicBezTo>
                  <a:cubicBezTo>
                    <a:pt x="1633141" y="2229115"/>
                    <a:pt x="1623351" y="2176926"/>
                    <a:pt x="1639425" y="2132211"/>
                  </a:cubicBezTo>
                  <a:lnTo>
                    <a:pt x="1683941" y="2087695"/>
                  </a:lnTo>
                  <a:lnTo>
                    <a:pt x="2850489" y="921147"/>
                  </a:lnTo>
                  <a:cubicBezTo>
                    <a:pt x="2875095" y="896541"/>
                    <a:pt x="2887398" y="864195"/>
                    <a:pt x="2887398" y="831718"/>
                  </a:cubicBezTo>
                  <a:cubicBezTo>
                    <a:pt x="2887398" y="799306"/>
                    <a:pt x="2875029" y="766829"/>
                    <a:pt x="2850489" y="742289"/>
                  </a:cubicBezTo>
                  <a:cubicBezTo>
                    <a:pt x="2807163" y="698963"/>
                    <a:pt x="2739694" y="693804"/>
                    <a:pt x="2690614" y="726678"/>
                  </a:cubicBezTo>
                  <a:cubicBezTo>
                    <a:pt x="2683867" y="731176"/>
                    <a:pt x="2677517" y="736335"/>
                    <a:pt x="2671630" y="742289"/>
                  </a:cubicBezTo>
                  <a:lnTo>
                    <a:pt x="2540860" y="872993"/>
                  </a:lnTo>
                  <a:lnTo>
                    <a:pt x="2533584" y="880269"/>
                  </a:lnTo>
                  <a:cubicBezTo>
                    <a:pt x="2484504" y="913077"/>
                    <a:pt x="2416969" y="907852"/>
                    <a:pt x="2373776" y="864592"/>
                  </a:cubicBezTo>
                  <a:cubicBezTo>
                    <a:pt x="2330516" y="821333"/>
                    <a:pt x="2325291" y="753864"/>
                    <a:pt x="2358099" y="704784"/>
                  </a:cubicBezTo>
                  <a:lnTo>
                    <a:pt x="2365375" y="697508"/>
                  </a:lnTo>
                  <a:lnTo>
                    <a:pt x="2675864" y="387019"/>
                  </a:lnTo>
                  <a:lnTo>
                    <a:pt x="2847049" y="215834"/>
                  </a:lnTo>
                  <a:cubicBezTo>
                    <a:pt x="2871655" y="191228"/>
                    <a:pt x="2883959" y="158750"/>
                    <a:pt x="2883959" y="126339"/>
                  </a:cubicBezTo>
                  <a:cubicBezTo>
                    <a:pt x="2883959" y="93927"/>
                    <a:pt x="2871655" y="61516"/>
                    <a:pt x="2847049" y="36909"/>
                  </a:cubicBezTo>
                  <a:cubicBezTo>
                    <a:pt x="2797837" y="-12303"/>
                    <a:pt x="2717337" y="-12303"/>
                    <a:pt x="2668124" y="36909"/>
                  </a:cubicBezTo>
                  <a:lnTo>
                    <a:pt x="1495028" y="1210072"/>
                  </a:lnTo>
                  <a:cubicBezTo>
                    <a:pt x="1445816" y="1259284"/>
                    <a:pt x="1445816" y="1339784"/>
                    <a:pt x="1495028" y="1388996"/>
                  </a:cubicBezTo>
                  <a:cubicBezTo>
                    <a:pt x="1544175" y="1438143"/>
                    <a:pt x="1624740" y="1438209"/>
                    <a:pt x="1673953" y="1388996"/>
                  </a:cubicBezTo>
                  <a:lnTo>
                    <a:pt x="1733748" y="1329201"/>
                  </a:lnTo>
                  <a:lnTo>
                    <a:pt x="2047677" y="1015272"/>
                  </a:lnTo>
                  <a:lnTo>
                    <a:pt x="2051513" y="1011436"/>
                  </a:lnTo>
                  <a:cubicBezTo>
                    <a:pt x="2100593" y="978495"/>
                    <a:pt x="2168128" y="983721"/>
                    <a:pt x="2211388" y="1027046"/>
                  </a:cubicBezTo>
                  <a:cubicBezTo>
                    <a:pt x="2235994" y="1051653"/>
                    <a:pt x="2248297" y="1083998"/>
                    <a:pt x="2248297" y="1116476"/>
                  </a:cubicBezTo>
                  <a:cubicBezTo>
                    <a:pt x="2248297" y="1141082"/>
                    <a:pt x="2241153" y="1165754"/>
                    <a:pt x="2226998" y="1186987"/>
                  </a:cubicBezTo>
                  <a:lnTo>
                    <a:pt x="2223162" y="1190824"/>
                  </a:lnTo>
                  <a:lnTo>
                    <a:pt x="1909167" y="1504686"/>
                  </a:lnTo>
                  <a:lnTo>
                    <a:pt x="1781043" y="1632810"/>
                  </a:lnTo>
                  <a:lnTo>
                    <a:pt x="1484445" y="1929408"/>
                  </a:lnTo>
                  <a:lnTo>
                    <a:pt x="1463278" y="1950574"/>
                  </a:lnTo>
                  <a:cubicBezTo>
                    <a:pt x="1414198" y="1983383"/>
                    <a:pt x="1346663" y="1978157"/>
                    <a:pt x="1303470" y="1934898"/>
                  </a:cubicBezTo>
                  <a:cubicBezTo>
                    <a:pt x="1260210" y="1891639"/>
                    <a:pt x="1254985" y="1824170"/>
                    <a:pt x="1287793" y="1775090"/>
                  </a:cubicBezTo>
                  <a:lnTo>
                    <a:pt x="1308960" y="1753923"/>
                  </a:lnTo>
                  <a:lnTo>
                    <a:pt x="1388996" y="1673887"/>
                  </a:lnTo>
                  <a:cubicBezTo>
                    <a:pt x="1394950" y="1667933"/>
                    <a:pt x="1400109" y="1661583"/>
                    <a:pt x="1404607" y="1654903"/>
                  </a:cubicBezTo>
                  <a:cubicBezTo>
                    <a:pt x="1418828" y="1633670"/>
                    <a:pt x="1425906" y="1609064"/>
                    <a:pt x="1425906" y="1584391"/>
                  </a:cubicBezTo>
                  <a:cubicBezTo>
                    <a:pt x="1425839" y="1551980"/>
                    <a:pt x="1413602" y="1519568"/>
                    <a:pt x="1388996" y="1494962"/>
                  </a:cubicBezTo>
                  <a:cubicBezTo>
                    <a:pt x="1339784" y="1445749"/>
                    <a:pt x="1259284" y="1445749"/>
                    <a:pt x="1210072" y="1494962"/>
                  </a:cubicBezTo>
                  <a:lnTo>
                    <a:pt x="36909" y="2668125"/>
                  </a:lnTo>
                  <a:cubicBezTo>
                    <a:pt x="-12303" y="2717337"/>
                    <a:pt x="-12303" y="2797836"/>
                    <a:pt x="36909" y="2847049"/>
                  </a:cubicBezTo>
                  <a:cubicBezTo>
                    <a:pt x="86056" y="2896195"/>
                    <a:pt x="166621" y="2896262"/>
                    <a:pt x="215834" y="2847049"/>
                  </a:cubicBezTo>
                  <a:lnTo>
                    <a:pt x="673034" y="2389849"/>
                  </a:lnTo>
                  <a:lnTo>
                    <a:pt x="990798" y="2072084"/>
                  </a:lnTo>
                  <a:lnTo>
                    <a:pt x="991195" y="2071688"/>
                  </a:lnTo>
                  <a:cubicBezTo>
                    <a:pt x="991129" y="2071754"/>
                    <a:pt x="991063" y="2071820"/>
                    <a:pt x="991063" y="2071952"/>
                  </a:cubicBezTo>
                  <a:cubicBezTo>
                    <a:pt x="1040143" y="2039210"/>
                    <a:pt x="1107480" y="2044502"/>
                    <a:pt x="1150673" y="2087761"/>
                  </a:cubicBezTo>
                  <a:cubicBezTo>
                    <a:pt x="1175279" y="2112367"/>
                    <a:pt x="1187516" y="2144779"/>
                    <a:pt x="1187582" y="2177190"/>
                  </a:cubicBezTo>
                  <a:cubicBezTo>
                    <a:pt x="1187582" y="2201730"/>
                    <a:pt x="1180571" y="2226271"/>
                    <a:pt x="1166482" y="2247371"/>
                  </a:cubicBezTo>
                  <a:cubicBezTo>
                    <a:pt x="1166614" y="2247305"/>
                    <a:pt x="1166680" y="2247239"/>
                    <a:pt x="1166746" y="2247239"/>
                  </a:cubicBezTo>
                  <a:lnTo>
                    <a:pt x="1166349" y="2247636"/>
                  </a:lnTo>
                  <a:lnTo>
                    <a:pt x="848585" y="2565400"/>
                  </a:lnTo>
                  <a:lnTo>
                    <a:pt x="752607" y="2661378"/>
                  </a:lnTo>
                  <a:cubicBezTo>
                    <a:pt x="703395" y="2710590"/>
                    <a:pt x="703395" y="2791090"/>
                    <a:pt x="752607" y="2840302"/>
                  </a:cubicBezTo>
                  <a:cubicBezTo>
                    <a:pt x="801820" y="2889515"/>
                    <a:pt x="882319" y="2889515"/>
                    <a:pt x="931532" y="2840302"/>
                  </a:cubicBezTo>
                  <a:lnTo>
                    <a:pt x="1325232" y="2446602"/>
                  </a:lnTo>
                  <a:lnTo>
                    <a:pt x="1365845" y="2405989"/>
                  </a:lnTo>
                  <a:cubicBezTo>
                    <a:pt x="1410560" y="2389915"/>
                    <a:pt x="1462749" y="2399705"/>
                    <a:pt x="1498468" y="2435423"/>
                  </a:cubicBezTo>
                  <a:cubicBezTo>
                    <a:pt x="1523074" y="2460030"/>
                    <a:pt x="1535311" y="2492441"/>
                    <a:pt x="1535377" y="2524853"/>
                  </a:cubicBezTo>
                  <a:cubicBezTo>
                    <a:pt x="1535377" y="2539537"/>
                    <a:pt x="1532797" y="2554155"/>
                    <a:pt x="1527836" y="2568112"/>
                  </a:cubicBezTo>
                  <a:lnTo>
                    <a:pt x="1487421" y="2608527"/>
                  </a:lnTo>
                  <a:lnTo>
                    <a:pt x="1438011" y="2657938"/>
                  </a:lnTo>
                  <a:cubicBezTo>
                    <a:pt x="1424517" y="2671432"/>
                    <a:pt x="1414727" y="2687175"/>
                    <a:pt x="1408708" y="2704108"/>
                  </a:cubicBezTo>
                  <a:cubicBezTo>
                    <a:pt x="1392502" y="2748889"/>
                    <a:pt x="1402292" y="2801144"/>
                    <a:pt x="1438011" y="2836862"/>
                  </a:cubicBezTo>
                  <a:cubicBezTo>
                    <a:pt x="1487223" y="2886075"/>
                    <a:pt x="1567722" y="2886075"/>
                    <a:pt x="1616935" y="2836862"/>
                  </a:cubicBezTo>
                  <a:lnTo>
                    <a:pt x="2293938" y="2159860"/>
                  </a:lnTo>
                  <a:cubicBezTo>
                    <a:pt x="2318544" y="2135254"/>
                    <a:pt x="2330847" y="2102776"/>
                    <a:pt x="2330847" y="2070431"/>
                  </a:cubicBezTo>
                  <a:cubicBezTo>
                    <a:pt x="2330582" y="2037887"/>
                    <a:pt x="2318279" y="2005476"/>
                    <a:pt x="2293673" y="1980869"/>
                  </a:cubicBezTo>
                  <a:close/>
                </a:path>
              </a:pathLst>
            </a:custGeom>
            <a:grpFill/>
            <a:ln w="661" cap="flat">
              <a:noFill/>
              <a:prstDash val="solid"/>
              <a:miter/>
            </a:ln>
          </p:spPr>
          <p:txBody>
            <a:bodyPr rtlCol="0" anchor="ctr"/>
            <a:lstStyle/>
            <a:p>
              <a:endParaRPr lang="en-PK"/>
            </a:p>
          </p:txBody>
        </p:sp>
        <p:sp>
          <p:nvSpPr>
            <p:cNvPr id="12" name="Freeform 11">
              <a:extLst>
                <a:ext uri="{FF2B5EF4-FFF2-40B4-BE49-F238E27FC236}">
                  <a16:creationId xmlns:a16="http://schemas.microsoft.com/office/drawing/2014/main" id="{CBC188AE-7139-6DBB-55AF-BD7E25765318}"/>
                </a:ext>
              </a:extLst>
            </p:cNvPr>
            <p:cNvSpPr/>
            <p:nvPr/>
          </p:nvSpPr>
          <p:spPr>
            <a:xfrm>
              <a:off x="4057914" y="5544343"/>
              <a:ext cx="805127" cy="805127"/>
            </a:xfrm>
            <a:custGeom>
              <a:avLst/>
              <a:gdLst>
                <a:gd name="connsiteX0" fmla="*/ 768218 w 805127"/>
                <a:gd name="connsiteY0" fmla="*/ 36909 h 805127"/>
                <a:gd name="connsiteX1" fmla="*/ 768218 w 805127"/>
                <a:gd name="connsiteY1" fmla="*/ 36909 h 805127"/>
                <a:gd name="connsiteX2" fmla="*/ 589359 w 805127"/>
                <a:gd name="connsiteY2" fmla="*/ 36909 h 805127"/>
                <a:gd name="connsiteX3" fmla="*/ 36909 w 805127"/>
                <a:gd name="connsiteY3" fmla="*/ 589359 h 805127"/>
                <a:gd name="connsiteX4" fmla="*/ 36909 w 805127"/>
                <a:gd name="connsiteY4" fmla="*/ 768218 h 805127"/>
                <a:gd name="connsiteX5" fmla="*/ 36909 w 805127"/>
                <a:gd name="connsiteY5" fmla="*/ 768218 h 805127"/>
                <a:gd name="connsiteX6" fmla="*/ 215768 w 805127"/>
                <a:gd name="connsiteY6" fmla="*/ 768218 h 805127"/>
                <a:gd name="connsiteX7" fmla="*/ 768218 w 805127"/>
                <a:gd name="connsiteY7" fmla="*/ 215768 h 805127"/>
                <a:gd name="connsiteX8" fmla="*/ 768218 w 805127"/>
                <a:gd name="connsiteY8" fmla="*/ 36909 h 80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127" h="805127">
                  <a:moveTo>
                    <a:pt x="768218" y="36909"/>
                  </a:moveTo>
                  <a:lnTo>
                    <a:pt x="768218" y="36909"/>
                  </a:lnTo>
                  <a:cubicBezTo>
                    <a:pt x="719005" y="-12303"/>
                    <a:pt x="638506" y="-12303"/>
                    <a:pt x="589359" y="36909"/>
                  </a:cubicBezTo>
                  <a:lnTo>
                    <a:pt x="36909" y="589359"/>
                  </a:lnTo>
                  <a:cubicBezTo>
                    <a:pt x="-12303" y="638572"/>
                    <a:pt x="-12303" y="719071"/>
                    <a:pt x="36909" y="768218"/>
                  </a:cubicBezTo>
                  <a:lnTo>
                    <a:pt x="36909" y="768218"/>
                  </a:lnTo>
                  <a:cubicBezTo>
                    <a:pt x="86122" y="817430"/>
                    <a:pt x="166621" y="817430"/>
                    <a:pt x="215768" y="768218"/>
                  </a:cubicBezTo>
                  <a:lnTo>
                    <a:pt x="768218" y="215768"/>
                  </a:lnTo>
                  <a:cubicBezTo>
                    <a:pt x="817430" y="166621"/>
                    <a:pt x="817430" y="86122"/>
                    <a:pt x="768218" y="36909"/>
                  </a:cubicBezTo>
                  <a:close/>
                </a:path>
              </a:pathLst>
            </a:custGeom>
            <a:grpFill/>
            <a:ln w="661" cap="flat">
              <a:noFill/>
              <a:prstDash val="solid"/>
              <a:miter/>
            </a:ln>
          </p:spPr>
          <p:txBody>
            <a:bodyPr rtlCol="0" anchor="ctr"/>
            <a:lstStyle/>
            <a:p>
              <a:endParaRPr lang="en-PK"/>
            </a:p>
          </p:txBody>
        </p:sp>
        <p:sp>
          <p:nvSpPr>
            <p:cNvPr id="13" name="Freeform 12">
              <a:extLst>
                <a:ext uri="{FF2B5EF4-FFF2-40B4-BE49-F238E27FC236}">
                  <a16:creationId xmlns:a16="http://schemas.microsoft.com/office/drawing/2014/main" id="{061135B4-85DF-C7C6-7D1E-B81AD212A05A}"/>
                </a:ext>
              </a:extLst>
            </p:cNvPr>
            <p:cNvSpPr/>
            <p:nvPr/>
          </p:nvSpPr>
          <p:spPr>
            <a:xfrm>
              <a:off x="1976702" y="5136488"/>
              <a:ext cx="535781" cy="535781"/>
            </a:xfrm>
            <a:custGeom>
              <a:avLst/>
              <a:gdLst>
                <a:gd name="connsiteX0" fmla="*/ 498872 w 535781"/>
                <a:gd name="connsiteY0" fmla="*/ 36909 h 535781"/>
                <a:gd name="connsiteX1" fmla="*/ 498872 w 535781"/>
                <a:gd name="connsiteY1" fmla="*/ 36909 h 535781"/>
                <a:gd name="connsiteX2" fmla="*/ 320014 w 535781"/>
                <a:gd name="connsiteY2" fmla="*/ 36909 h 535781"/>
                <a:gd name="connsiteX3" fmla="*/ 36909 w 535781"/>
                <a:gd name="connsiteY3" fmla="*/ 320014 h 535781"/>
                <a:gd name="connsiteX4" fmla="*/ 36909 w 535781"/>
                <a:gd name="connsiteY4" fmla="*/ 498872 h 535781"/>
                <a:gd name="connsiteX5" fmla="*/ 36909 w 535781"/>
                <a:gd name="connsiteY5" fmla="*/ 498872 h 535781"/>
                <a:gd name="connsiteX6" fmla="*/ 215768 w 535781"/>
                <a:gd name="connsiteY6" fmla="*/ 498872 h 535781"/>
                <a:gd name="connsiteX7" fmla="*/ 498872 w 535781"/>
                <a:gd name="connsiteY7" fmla="*/ 215768 h 535781"/>
                <a:gd name="connsiteX8" fmla="*/ 498872 w 535781"/>
                <a:gd name="connsiteY8" fmla="*/ 36909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1" h="535781">
                  <a:moveTo>
                    <a:pt x="498872" y="36909"/>
                  </a:moveTo>
                  <a:lnTo>
                    <a:pt x="498872" y="36909"/>
                  </a:lnTo>
                  <a:cubicBezTo>
                    <a:pt x="449659" y="-12303"/>
                    <a:pt x="369160" y="-12303"/>
                    <a:pt x="320014" y="36909"/>
                  </a:cubicBezTo>
                  <a:lnTo>
                    <a:pt x="36909" y="320014"/>
                  </a:lnTo>
                  <a:cubicBezTo>
                    <a:pt x="-12303" y="369226"/>
                    <a:pt x="-12303" y="449726"/>
                    <a:pt x="36909" y="498872"/>
                  </a:cubicBezTo>
                  <a:lnTo>
                    <a:pt x="36909" y="498872"/>
                  </a:lnTo>
                  <a:cubicBezTo>
                    <a:pt x="86122" y="548084"/>
                    <a:pt x="166621" y="548084"/>
                    <a:pt x="215768" y="498872"/>
                  </a:cubicBezTo>
                  <a:lnTo>
                    <a:pt x="498872" y="215768"/>
                  </a:lnTo>
                  <a:cubicBezTo>
                    <a:pt x="548084" y="166555"/>
                    <a:pt x="548084" y="86056"/>
                    <a:pt x="498872" y="36909"/>
                  </a:cubicBezTo>
                  <a:close/>
                </a:path>
              </a:pathLst>
            </a:custGeom>
            <a:grpFill/>
            <a:ln w="661" cap="flat">
              <a:noFill/>
              <a:prstDash val="solid"/>
              <a:miter/>
            </a:ln>
          </p:spPr>
          <p:txBody>
            <a:bodyPr rtlCol="0" anchor="ctr"/>
            <a:lstStyle/>
            <a:p>
              <a:endParaRPr lang="en-PK"/>
            </a:p>
          </p:txBody>
        </p:sp>
        <p:sp>
          <p:nvSpPr>
            <p:cNvPr id="14" name="Freeform 13">
              <a:extLst>
                <a:ext uri="{FF2B5EF4-FFF2-40B4-BE49-F238E27FC236}">
                  <a16:creationId xmlns:a16="http://schemas.microsoft.com/office/drawing/2014/main" id="{77936795-4703-8669-1D41-CCD7118C3A2B}"/>
                </a:ext>
              </a:extLst>
            </p:cNvPr>
            <p:cNvSpPr/>
            <p:nvPr/>
          </p:nvSpPr>
          <p:spPr>
            <a:xfrm>
              <a:off x="4322431" y="4869854"/>
              <a:ext cx="535781" cy="535781"/>
            </a:xfrm>
            <a:custGeom>
              <a:avLst/>
              <a:gdLst>
                <a:gd name="connsiteX0" fmla="*/ 36909 w 535781"/>
                <a:gd name="connsiteY0" fmla="*/ 498872 h 535781"/>
                <a:gd name="connsiteX1" fmla="*/ 36909 w 535781"/>
                <a:gd name="connsiteY1" fmla="*/ 498872 h 535781"/>
                <a:gd name="connsiteX2" fmla="*/ 215768 w 535781"/>
                <a:gd name="connsiteY2" fmla="*/ 498872 h 535781"/>
                <a:gd name="connsiteX3" fmla="*/ 498872 w 535781"/>
                <a:gd name="connsiteY3" fmla="*/ 215768 h 535781"/>
                <a:gd name="connsiteX4" fmla="*/ 498872 w 535781"/>
                <a:gd name="connsiteY4" fmla="*/ 36909 h 535781"/>
                <a:gd name="connsiteX5" fmla="*/ 498872 w 535781"/>
                <a:gd name="connsiteY5" fmla="*/ 36909 h 535781"/>
                <a:gd name="connsiteX6" fmla="*/ 320014 w 535781"/>
                <a:gd name="connsiteY6" fmla="*/ 36909 h 535781"/>
                <a:gd name="connsiteX7" fmla="*/ 36909 w 535781"/>
                <a:gd name="connsiteY7" fmla="*/ 320014 h 535781"/>
                <a:gd name="connsiteX8" fmla="*/ 36909 w 535781"/>
                <a:gd name="connsiteY8" fmla="*/ 498872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1" h="535781">
                  <a:moveTo>
                    <a:pt x="36909" y="498872"/>
                  </a:moveTo>
                  <a:lnTo>
                    <a:pt x="36909" y="498872"/>
                  </a:lnTo>
                  <a:cubicBezTo>
                    <a:pt x="86122" y="548084"/>
                    <a:pt x="166621" y="548084"/>
                    <a:pt x="215768" y="498872"/>
                  </a:cubicBezTo>
                  <a:lnTo>
                    <a:pt x="498872" y="215768"/>
                  </a:lnTo>
                  <a:cubicBezTo>
                    <a:pt x="548084" y="166555"/>
                    <a:pt x="548084" y="86056"/>
                    <a:pt x="498872" y="36909"/>
                  </a:cubicBezTo>
                  <a:lnTo>
                    <a:pt x="498872" y="36909"/>
                  </a:lnTo>
                  <a:cubicBezTo>
                    <a:pt x="449659" y="-12303"/>
                    <a:pt x="369160" y="-12303"/>
                    <a:pt x="320014" y="36909"/>
                  </a:cubicBezTo>
                  <a:lnTo>
                    <a:pt x="36909" y="320014"/>
                  </a:lnTo>
                  <a:cubicBezTo>
                    <a:pt x="-12303" y="369160"/>
                    <a:pt x="-12303" y="449659"/>
                    <a:pt x="36909" y="498872"/>
                  </a:cubicBezTo>
                  <a:close/>
                </a:path>
              </a:pathLst>
            </a:custGeom>
            <a:grpFill/>
            <a:ln w="661" cap="flat">
              <a:noFill/>
              <a:prstDash val="solid"/>
              <a:miter/>
            </a:ln>
          </p:spPr>
          <p:txBody>
            <a:bodyPr rtlCol="0" anchor="ctr"/>
            <a:lstStyle/>
            <a:p>
              <a:endParaRPr lang="en-PK"/>
            </a:p>
          </p:txBody>
        </p:sp>
      </p:grpSp>
      <p:sp>
        <p:nvSpPr>
          <p:cNvPr id="15" name="TextBox 14">
            <a:extLst>
              <a:ext uri="{FF2B5EF4-FFF2-40B4-BE49-F238E27FC236}">
                <a16:creationId xmlns:a16="http://schemas.microsoft.com/office/drawing/2014/main" id="{D7CC2316-A51A-ADD2-F0E8-169709563450}"/>
              </a:ext>
            </a:extLst>
          </p:cNvPr>
          <p:cNvSpPr txBox="1"/>
          <p:nvPr/>
        </p:nvSpPr>
        <p:spPr>
          <a:xfrm rot="10800000" flipV="1">
            <a:off x="5759776" y="9109225"/>
            <a:ext cx="970070" cy="646331"/>
          </a:xfrm>
          <a:prstGeom prst="rect">
            <a:avLst/>
          </a:prstGeom>
          <a:noFill/>
        </p:spPr>
        <p:txBody>
          <a:bodyPr wrap="square" rtlCol="0">
            <a:spAutoFit/>
          </a:bodyPr>
          <a:lstStyle/>
          <a:p>
            <a:pPr algn="ctr"/>
            <a:fld id="{260E2A6B-A809-4840-BF14-8648BC0BDF87}" type="slidenum">
              <a:rPr lang="id-ID" sz="3600" b="1" i="0" smtClean="0">
                <a:solidFill>
                  <a:schemeClr val="bg1"/>
                </a:solidFill>
                <a:latin typeface="Segoe UI" panose="020B0502040204020203" pitchFamily="34" charset="0"/>
                <a:ea typeface="Roboto Black" panose="02000000000000000000" pitchFamily="2" charset="0"/>
                <a:cs typeface="Segoe UI" panose="020B0502040204020203" pitchFamily="34" charset="0"/>
              </a:rPr>
              <a:pPr algn="ctr"/>
              <a:t>6</a:t>
            </a:fld>
            <a:endParaRPr lang="id-ID" sz="7200" b="1" i="0" dirty="0">
              <a:solidFill>
                <a:schemeClr val="bg1"/>
              </a:solidFill>
              <a:latin typeface="Segoe UI" panose="020B0502040204020203" pitchFamily="34" charset="0"/>
              <a:ea typeface="Roboto Black" panose="02000000000000000000" pitchFamily="2" charset="0"/>
              <a:cs typeface="Segoe UI" panose="020B0502040204020203" pitchFamily="34" charset="0"/>
            </a:endParaRPr>
          </a:p>
        </p:txBody>
      </p:sp>
      <p:grpSp>
        <p:nvGrpSpPr>
          <p:cNvPr id="16" name="Group 15">
            <a:extLst>
              <a:ext uri="{FF2B5EF4-FFF2-40B4-BE49-F238E27FC236}">
                <a16:creationId xmlns:a16="http://schemas.microsoft.com/office/drawing/2014/main" id="{9B49F13C-5DEA-175B-34E1-71B2282D8202}"/>
              </a:ext>
            </a:extLst>
          </p:cNvPr>
          <p:cNvGrpSpPr/>
          <p:nvPr/>
        </p:nvGrpSpPr>
        <p:grpSpPr>
          <a:xfrm rot="5400000">
            <a:off x="854027" y="8611402"/>
            <a:ext cx="261610" cy="1641976"/>
            <a:chOff x="393990" y="4930619"/>
            <a:chExt cx="261610" cy="1641976"/>
          </a:xfrm>
        </p:grpSpPr>
        <p:sp>
          <p:nvSpPr>
            <p:cNvPr id="17" name="Freeform 62">
              <a:extLst>
                <a:ext uri="{FF2B5EF4-FFF2-40B4-BE49-F238E27FC236}">
                  <a16:creationId xmlns:a16="http://schemas.microsoft.com/office/drawing/2014/main" id="{FD724998-D012-379E-2A5C-3FDC787FD0E0}"/>
                </a:ext>
              </a:extLst>
            </p:cNvPr>
            <p:cNvSpPr>
              <a:spLocks noEditPoints="1"/>
            </p:cNvSpPr>
            <p:nvPr/>
          </p:nvSpPr>
          <p:spPr bwMode="auto">
            <a:xfrm rot="16200000">
              <a:off x="447770" y="6419851"/>
              <a:ext cx="154040" cy="151448"/>
            </a:xfrm>
            <a:custGeom>
              <a:avLst/>
              <a:gdLst>
                <a:gd name="T0" fmla="*/ 92739 w 55"/>
                <a:gd name="T1" fmla="*/ 185737 h 54"/>
                <a:gd name="T2" fmla="*/ 0 w 55"/>
                <a:gd name="T3" fmla="*/ 92869 h 54"/>
                <a:gd name="T4" fmla="*/ 92739 w 55"/>
                <a:gd name="T5" fmla="*/ 0 h 54"/>
                <a:gd name="T6" fmla="*/ 188913 w 55"/>
                <a:gd name="T7" fmla="*/ 92869 h 54"/>
                <a:gd name="T8" fmla="*/ 92739 w 55"/>
                <a:gd name="T9" fmla="*/ 185737 h 54"/>
                <a:gd name="T10" fmla="*/ 13739 w 55"/>
                <a:gd name="T11" fmla="*/ 92869 h 54"/>
                <a:gd name="T12" fmla="*/ 92739 w 55"/>
                <a:gd name="T13" fmla="*/ 171979 h 54"/>
                <a:gd name="T14" fmla="*/ 171739 w 55"/>
                <a:gd name="T15" fmla="*/ 92869 h 54"/>
                <a:gd name="T16" fmla="*/ 92739 w 55"/>
                <a:gd name="T17" fmla="*/ 13758 h 54"/>
                <a:gd name="T18" fmla="*/ 13739 w 55"/>
                <a:gd name="T19" fmla="*/ 92869 h 54"/>
                <a:gd name="T20" fmla="*/ 140826 w 55"/>
                <a:gd name="T21" fmla="*/ 127264 h 54"/>
                <a:gd name="T22" fmla="*/ 96174 w 55"/>
                <a:gd name="T23" fmla="*/ 151341 h 54"/>
                <a:gd name="T24" fmla="*/ 37783 w 55"/>
                <a:gd name="T25" fmla="*/ 92869 h 54"/>
                <a:gd name="T26" fmla="*/ 96174 w 55"/>
                <a:gd name="T27" fmla="*/ 34396 h 54"/>
                <a:gd name="T28" fmla="*/ 137391 w 55"/>
                <a:gd name="T29" fmla="*/ 58473 h 54"/>
                <a:gd name="T30" fmla="*/ 137391 w 55"/>
                <a:gd name="T31" fmla="*/ 72231 h 54"/>
                <a:gd name="T32" fmla="*/ 137391 w 55"/>
                <a:gd name="T33" fmla="*/ 72231 h 54"/>
                <a:gd name="T34" fmla="*/ 123652 w 55"/>
                <a:gd name="T35" fmla="*/ 72231 h 54"/>
                <a:gd name="T36" fmla="*/ 120217 w 55"/>
                <a:gd name="T37" fmla="*/ 72231 h 54"/>
                <a:gd name="T38" fmla="*/ 120217 w 55"/>
                <a:gd name="T39" fmla="*/ 61912 h 54"/>
                <a:gd name="T40" fmla="*/ 96174 w 55"/>
                <a:gd name="T41" fmla="*/ 51594 h 54"/>
                <a:gd name="T42" fmla="*/ 54957 w 55"/>
                <a:gd name="T43" fmla="*/ 92869 h 54"/>
                <a:gd name="T44" fmla="*/ 96174 w 55"/>
                <a:gd name="T45" fmla="*/ 134143 h 54"/>
                <a:gd name="T46" fmla="*/ 120217 w 55"/>
                <a:gd name="T47" fmla="*/ 123825 h 54"/>
                <a:gd name="T48" fmla="*/ 120217 w 55"/>
                <a:gd name="T49" fmla="*/ 113506 h 54"/>
                <a:gd name="T50" fmla="*/ 123652 w 55"/>
                <a:gd name="T51" fmla="*/ 113506 h 54"/>
                <a:gd name="T52" fmla="*/ 137391 w 55"/>
                <a:gd name="T53" fmla="*/ 113506 h 54"/>
                <a:gd name="T54" fmla="*/ 140826 w 55"/>
                <a:gd name="T55" fmla="*/ 113506 h 54"/>
                <a:gd name="T56" fmla="*/ 140826 w 55"/>
                <a:gd name="T57" fmla="*/ 127264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 h="54">
                  <a:moveTo>
                    <a:pt x="27" y="54"/>
                  </a:moveTo>
                  <a:cubicBezTo>
                    <a:pt x="12" y="54"/>
                    <a:pt x="0" y="42"/>
                    <a:pt x="0" y="27"/>
                  </a:cubicBezTo>
                  <a:cubicBezTo>
                    <a:pt x="0" y="12"/>
                    <a:pt x="12" y="0"/>
                    <a:pt x="27" y="0"/>
                  </a:cubicBezTo>
                  <a:cubicBezTo>
                    <a:pt x="42" y="0"/>
                    <a:pt x="55" y="12"/>
                    <a:pt x="55" y="27"/>
                  </a:cubicBezTo>
                  <a:cubicBezTo>
                    <a:pt x="55" y="42"/>
                    <a:pt x="42" y="54"/>
                    <a:pt x="27" y="54"/>
                  </a:cubicBezTo>
                  <a:close/>
                  <a:moveTo>
                    <a:pt x="4" y="27"/>
                  </a:moveTo>
                  <a:cubicBezTo>
                    <a:pt x="4" y="40"/>
                    <a:pt x="15" y="50"/>
                    <a:pt x="27" y="50"/>
                  </a:cubicBezTo>
                  <a:cubicBezTo>
                    <a:pt x="40" y="50"/>
                    <a:pt x="50" y="40"/>
                    <a:pt x="50" y="27"/>
                  </a:cubicBezTo>
                  <a:cubicBezTo>
                    <a:pt x="50" y="14"/>
                    <a:pt x="40" y="4"/>
                    <a:pt x="27" y="4"/>
                  </a:cubicBezTo>
                  <a:cubicBezTo>
                    <a:pt x="15" y="4"/>
                    <a:pt x="4" y="14"/>
                    <a:pt x="4" y="27"/>
                  </a:cubicBezTo>
                  <a:close/>
                  <a:moveTo>
                    <a:pt x="41" y="37"/>
                  </a:moveTo>
                  <a:cubicBezTo>
                    <a:pt x="41" y="42"/>
                    <a:pt x="33" y="44"/>
                    <a:pt x="28" y="44"/>
                  </a:cubicBezTo>
                  <a:cubicBezTo>
                    <a:pt x="18" y="44"/>
                    <a:pt x="11" y="37"/>
                    <a:pt x="11" y="27"/>
                  </a:cubicBezTo>
                  <a:cubicBezTo>
                    <a:pt x="11" y="17"/>
                    <a:pt x="18" y="10"/>
                    <a:pt x="28" y="10"/>
                  </a:cubicBezTo>
                  <a:cubicBezTo>
                    <a:pt x="31" y="10"/>
                    <a:pt x="40" y="11"/>
                    <a:pt x="40" y="17"/>
                  </a:cubicBezTo>
                  <a:cubicBezTo>
                    <a:pt x="40" y="21"/>
                    <a:pt x="40" y="21"/>
                    <a:pt x="40" y="21"/>
                  </a:cubicBezTo>
                  <a:cubicBezTo>
                    <a:pt x="40" y="21"/>
                    <a:pt x="40" y="21"/>
                    <a:pt x="40" y="21"/>
                  </a:cubicBezTo>
                  <a:cubicBezTo>
                    <a:pt x="36" y="21"/>
                    <a:pt x="36" y="21"/>
                    <a:pt x="36" y="21"/>
                  </a:cubicBezTo>
                  <a:cubicBezTo>
                    <a:pt x="35" y="21"/>
                    <a:pt x="35" y="21"/>
                    <a:pt x="35" y="21"/>
                  </a:cubicBezTo>
                  <a:cubicBezTo>
                    <a:pt x="35" y="18"/>
                    <a:pt x="35" y="18"/>
                    <a:pt x="35" y="18"/>
                  </a:cubicBezTo>
                  <a:cubicBezTo>
                    <a:pt x="35" y="16"/>
                    <a:pt x="31" y="15"/>
                    <a:pt x="28" y="15"/>
                  </a:cubicBezTo>
                  <a:cubicBezTo>
                    <a:pt x="21" y="15"/>
                    <a:pt x="16" y="20"/>
                    <a:pt x="16" y="27"/>
                  </a:cubicBezTo>
                  <a:cubicBezTo>
                    <a:pt x="16" y="34"/>
                    <a:pt x="21" y="39"/>
                    <a:pt x="28" y="39"/>
                  </a:cubicBezTo>
                  <a:cubicBezTo>
                    <a:pt x="31" y="39"/>
                    <a:pt x="35" y="38"/>
                    <a:pt x="35" y="36"/>
                  </a:cubicBezTo>
                  <a:cubicBezTo>
                    <a:pt x="35" y="33"/>
                    <a:pt x="35" y="33"/>
                    <a:pt x="35" y="33"/>
                  </a:cubicBezTo>
                  <a:cubicBezTo>
                    <a:pt x="35" y="33"/>
                    <a:pt x="36" y="33"/>
                    <a:pt x="36" y="33"/>
                  </a:cubicBezTo>
                  <a:cubicBezTo>
                    <a:pt x="40" y="33"/>
                    <a:pt x="40" y="33"/>
                    <a:pt x="40" y="33"/>
                  </a:cubicBezTo>
                  <a:cubicBezTo>
                    <a:pt x="41" y="33"/>
                    <a:pt x="41" y="33"/>
                    <a:pt x="41" y="33"/>
                  </a:cubicBezTo>
                  <a:lnTo>
                    <a:pt x="41" y="37"/>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dirty="0">
                <a:solidFill>
                  <a:schemeClr val="bg1"/>
                </a:solidFill>
                <a:latin typeface="HelveticaNeue light" panose="00000400000000000000" pitchFamily="2" charset="0"/>
              </a:endParaRPr>
            </a:p>
          </p:txBody>
        </p:sp>
        <p:sp>
          <p:nvSpPr>
            <p:cNvPr id="18" name="TextBox 17">
              <a:extLst>
                <a:ext uri="{FF2B5EF4-FFF2-40B4-BE49-F238E27FC236}">
                  <a16:creationId xmlns:a16="http://schemas.microsoft.com/office/drawing/2014/main" id="{A6B0BFEB-B1E4-6FA1-25DF-C3E8D8C4F28C}"/>
                </a:ext>
              </a:extLst>
            </p:cNvPr>
            <p:cNvSpPr txBox="1"/>
            <p:nvPr/>
          </p:nvSpPr>
          <p:spPr>
            <a:xfrm rot="16200000">
              <a:off x="-238395" y="5563004"/>
              <a:ext cx="1526380" cy="261610"/>
            </a:xfrm>
            <a:prstGeom prst="rect">
              <a:avLst/>
            </a:prstGeom>
            <a:noFill/>
          </p:spPr>
          <p:txBody>
            <a:bodyPr wrap="none" rtlCol="0">
              <a:spAutoFit/>
            </a:bodyPr>
            <a:lstStyle/>
            <a:p>
              <a:pPr algn="r"/>
              <a:r>
                <a:rPr lang="en-US" sz="1100" b="0" i="0" spc="0" dirty="0">
                  <a:solidFill>
                    <a:schemeClr val="bg1"/>
                  </a:solidFill>
                  <a:latin typeface=""/>
                  <a:ea typeface="Roboto Medium" panose="02000000000000000000" pitchFamily="2" charset="0"/>
                  <a:cs typeface="Segoe UI" panose="020B0502040204020203" pitchFamily="34" charset="0"/>
                </a:rPr>
                <a:t>ACHIEVEMOR. 2022</a:t>
              </a:r>
            </a:p>
          </p:txBody>
        </p:sp>
      </p:grpSp>
      <p:sp>
        <p:nvSpPr>
          <p:cNvPr id="19" name="Rectangle 18">
            <a:extLst>
              <a:ext uri="{FF2B5EF4-FFF2-40B4-BE49-F238E27FC236}">
                <a16:creationId xmlns:a16="http://schemas.microsoft.com/office/drawing/2014/main" id="{67EA4AA6-1C2E-0E8E-7616-04C8D03208AA}"/>
              </a:ext>
            </a:extLst>
          </p:cNvPr>
          <p:cNvSpPr/>
          <p:nvPr/>
        </p:nvSpPr>
        <p:spPr>
          <a:xfrm>
            <a:off x="-8290" y="942774"/>
            <a:ext cx="6858000" cy="197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85000"/>
              </a:lnSpc>
            </a:pPr>
            <a:r>
              <a:rPr lang="en-US" sz="7200" dirty="0">
                <a:solidFill>
                  <a:schemeClr val="bg1"/>
                </a:solidFill>
                <a:latin typeface="BigNoodleTitling" panose="02000708030402040100" pitchFamily="2" charset="77"/>
                <a:ea typeface="BOLTZZ Sans" pitchFamily="2" charset="0"/>
                <a:cs typeface="Times New Roman" panose="02020603050405020304" pitchFamily="18" charset="0"/>
              </a:rPr>
              <a:t>Career  Readiness  </a:t>
            </a:r>
            <a:r>
              <a:rPr lang="en-US" sz="7200" dirty="0">
                <a:solidFill>
                  <a:schemeClr val="bg1"/>
                </a:solidFill>
                <a:effectLst>
                  <a:outerShdw blurRad="304800" dist="292100" dir="2700000" sx="97000" sy="97000" algn="tl" rotWithShape="0">
                    <a:prstClr val="black">
                      <a:alpha val="40000"/>
                    </a:prstClr>
                  </a:outerShdw>
                </a:effectLst>
                <a:latin typeface="BigNoodleTitling" panose="02000708030402040100" pitchFamily="2" charset="77"/>
                <a:ea typeface="BOLTZZ Sans" pitchFamily="2" charset="0"/>
                <a:cs typeface="Times New Roman" panose="02020603050405020304" pitchFamily="18" charset="0"/>
              </a:rPr>
              <a:t>Preparatory  Program</a:t>
            </a:r>
            <a:endParaRPr lang="en-GB" sz="7200" dirty="0">
              <a:solidFill>
                <a:schemeClr val="bg1"/>
              </a:solidFill>
              <a:effectLst>
                <a:outerShdw blurRad="304800" dist="292100" dir="2700000" sx="97000" sy="97000" algn="tl" rotWithShape="0">
                  <a:prstClr val="black">
                    <a:alpha val="40000"/>
                  </a:prstClr>
                </a:outerShdw>
              </a:effectLst>
              <a:latin typeface="BigNoodleTitling" panose="02000708030402040100" pitchFamily="2" charset="77"/>
              <a:cs typeface="Times New Roman" panose="02020603050405020304" pitchFamily="18" charset="0"/>
            </a:endParaRPr>
          </a:p>
        </p:txBody>
      </p:sp>
    </p:spTree>
    <p:extLst>
      <p:ext uri="{BB962C8B-B14F-4D97-AF65-F5344CB8AC3E}">
        <p14:creationId xmlns:p14="http://schemas.microsoft.com/office/powerpoint/2010/main" val="1624917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CB6E1-16DB-3CD4-2F74-1D41111D19C0}"/>
              </a:ext>
            </a:extLst>
          </p:cNvPr>
          <p:cNvPicPr>
            <a:picLocks noChangeAspect="1"/>
          </p:cNvPicPr>
          <p:nvPr/>
        </p:nvPicPr>
        <p:blipFill rotWithShape="1">
          <a:blip r:embed="rId2">
            <a:extLst>
              <a:ext uri="{28A0092B-C50C-407E-A947-70E740481C1C}">
                <a14:useLocalDpi xmlns:a14="http://schemas.microsoft.com/office/drawing/2010/main" val="0"/>
              </a:ext>
            </a:extLst>
          </a:blip>
          <a:srcRect t="1818" b="4633"/>
          <a:stretch/>
        </p:blipFill>
        <p:spPr>
          <a:xfrm>
            <a:off x="0" y="0"/>
            <a:ext cx="6858000" cy="4282808"/>
          </a:xfrm>
          <a:prstGeom prst="rect">
            <a:avLst/>
          </a:prstGeom>
          <a:effectLst/>
        </p:spPr>
      </p:pic>
      <p:sp>
        <p:nvSpPr>
          <p:cNvPr id="23" name="TextBox 22">
            <a:extLst>
              <a:ext uri="{FF2B5EF4-FFF2-40B4-BE49-F238E27FC236}">
                <a16:creationId xmlns:a16="http://schemas.microsoft.com/office/drawing/2014/main" id="{07B8DCAE-8DF1-38A6-1571-0ABC653B6B60}"/>
              </a:ext>
            </a:extLst>
          </p:cNvPr>
          <p:cNvSpPr txBox="1"/>
          <p:nvPr/>
        </p:nvSpPr>
        <p:spPr>
          <a:xfrm>
            <a:off x="373380" y="4476593"/>
            <a:ext cx="6111241" cy="2562240"/>
          </a:xfrm>
          <a:prstGeom prst="rect">
            <a:avLst/>
          </a:prstGeom>
          <a:noFill/>
        </p:spPr>
        <p:txBody>
          <a:bodyPr wrap="square" rtlCol="0">
            <a:spAutoFit/>
          </a:bodyPr>
          <a:lstStyle/>
          <a:p>
            <a:pPr marL="171450" indent="-171450" algn="just">
              <a:lnSpc>
                <a:spcPct val="120000"/>
              </a:lnSpc>
              <a:spcAft>
                <a:spcPts val="600"/>
              </a:spcAft>
              <a:buClr>
                <a:schemeClr val="accent1"/>
              </a:buClr>
              <a:buFont typeface="Wingdings" panose="05000000000000000000" pitchFamily="2" charset="2"/>
              <a:buChar char="ü"/>
            </a:pPr>
            <a:r>
              <a:rPr lang="en-GB" sz="1400" dirty="0">
                <a:solidFill>
                  <a:schemeClr val="bg1"/>
                </a:solidFill>
                <a:latin typeface="Poppins" panose="00000500000000000000" pitchFamily="2" charset="0"/>
                <a:cs typeface="Poppins" panose="00000500000000000000" pitchFamily="2" charset="0"/>
              </a:rPr>
              <a:t>We focus primarily on the skills gap among college graduates, or the difference between the skills students have developed at the point of graduation, compared to the skills employers expect that students have developed by the time they graduate and enter their career.</a:t>
            </a:r>
          </a:p>
          <a:p>
            <a:pPr marL="171450" indent="-171450" algn="just">
              <a:lnSpc>
                <a:spcPct val="120000"/>
              </a:lnSpc>
              <a:spcAft>
                <a:spcPts val="600"/>
              </a:spcAft>
              <a:buClr>
                <a:schemeClr val="accent1"/>
              </a:buClr>
              <a:buFont typeface="Wingdings" panose="05000000000000000000" pitchFamily="2" charset="2"/>
              <a:buChar char="ü"/>
            </a:pPr>
            <a:r>
              <a:rPr lang="en-GB" sz="1400" dirty="0">
                <a:solidFill>
                  <a:schemeClr val="bg1"/>
                </a:solidFill>
                <a:latin typeface="Poppins" panose="00000500000000000000" pitchFamily="2" charset="0"/>
                <a:cs typeface="Poppins" panose="00000500000000000000" pitchFamily="2" charset="0"/>
              </a:rPr>
              <a:t>The question we need to ask is, what skills are important for students to develop to be considered, ready?</a:t>
            </a:r>
          </a:p>
          <a:p>
            <a:pPr marL="171450" indent="-171450" algn="just">
              <a:lnSpc>
                <a:spcPct val="120000"/>
              </a:lnSpc>
              <a:spcAft>
                <a:spcPts val="600"/>
              </a:spcAft>
              <a:buClr>
                <a:schemeClr val="accent1"/>
              </a:buClr>
              <a:buFont typeface="Wingdings" panose="05000000000000000000" pitchFamily="2" charset="2"/>
              <a:buChar char="ü"/>
            </a:pPr>
            <a:r>
              <a:rPr lang="en-GB" sz="1400" dirty="0">
                <a:solidFill>
                  <a:schemeClr val="bg1"/>
                </a:solidFill>
                <a:latin typeface="Poppins" panose="00000500000000000000" pitchFamily="2" charset="0"/>
                <a:cs typeface="Poppins" panose="00000500000000000000" pitchFamily="2" charset="0"/>
              </a:rPr>
              <a:t>No one answer can be given to this question because different students have different career goals and learning styles.</a:t>
            </a:r>
          </a:p>
        </p:txBody>
      </p:sp>
      <p:sp>
        <p:nvSpPr>
          <p:cNvPr id="24" name="Rectangle: Rounded Corners 3">
            <a:extLst>
              <a:ext uri="{FF2B5EF4-FFF2-40B4-BE49-F238E27FC236}">
                <a16:creationId xmlns:a16="http://schemas.microsoft.com/office/drawing/2014/main" id="{C372A72A-1A15-BAE2-9887-B0F8C7916332}"/>
              </a:ext>
            </a:extLst>
          </p:cNvPr>
          <p:cNvSpPr/>
          <p:nvPr/>
        </p:nvSpPr>
        <p:spPr>
          <a:xfrm>
            <a:off x="-1" y="7233536"/>
            <a:ext cx="6858000" cy="1549402"/>
          </a:xfrm>
          <a:prstGeom prst="roundRect">
            <a:avLst>
              <a:gd name="adj" fmla="val 1150"/>
            </a:avLst>
          </a:prstGeom>
          <a:gradFill>
            <a:gsLst>
              <a:gs pos="0">
                <a:schemeClr val="accent1"/>
              </a:gs>
              <a:gs pos="100000">
                <a:schemeClr val="accent2"/>
              </a:gs>
            </a:gsLst>
            <a:lin ang="2700000" scaled="0"/>
          </a:gradFill>
          <a:ln>
            <a:noFill/>
          </a:ln>
          <a:effectLst>
            <a:outerShdw blurRad="1270000" dist="63500" dir="18900000" sx="90000" sy="90000" algn="bl"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Rectangle: Rounded Corners 7">
            <a:extLst>
              <a:ext uri="{FF2B5EF4-FFF2-40B4-BE49-F238E27FC236}">
                <a16:creationId xmlns:a16="http://schemas.microsoft.com/office/drawing/2014/main" id="{A3B14D5B-46E3-2DB2-4A5D-9FCF3D456FF7}"/>
              </a:ext>
            </a:extLst>
          </p:cNvPr>
          <p:cNvSpPr/>
          <p:nvPr/>
        </p:nvSpPr>
        <p:spPr>
          <a:xfrm>
            <a:off x="-1" y="7531840"/>
            <a:ext cx="6858000" cy="1445802"/>
          </a:xfrm>
          <a:prstGeom prst="roundRect">
            <a:avLst>
              <a:gd name="adj" fmla="val 0"/>
            </a:avLst>
          </a:prstGeom>
          <a:solidFill>
            <a:schemeClr val="bg1"/>
          </a:solidFill>
          <a:ln>
            <a:noFill/>
          </a:ln>
          <a:effectLst>
            <a:outerShdw blurRad="304800" dist="292100" dir="2700000" sx="97000" sy="9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spc="600" dirty="0">
              <a:gradFill>
                <a:gsLst>
                  <a:gs pos="0">
                    <a:schemeClr val="accent1"/>
                  </a:gs>
                  <a:gs pos="100000">
                    <a:schemeClr val="accent2"/>
                  </a:gs>
                </a:gsLst>
                <a:lin ang="0" scaled="1"/>
              </a:gradFill>
              <a:latin typeface="Poppins" panose="00000500000000000000" pitchFamily="2" charset="0"/>
              <a:cs typeface="Poppins" panose="00000500000000000000" pitchFamily="2" charset="0"/>
            </a:endParaRPr>
          </a:p>
        </p:txBody>
      </p:sp>
      <p:sp>
        <p:nvSpPr>
          <p:cNvPr id="27" name="TextBox 26">
            <a:extLst>
              <a:ext uri="{FF2B5EF4-FFF2-40B4-BE49-F238E27FC236}">
                <a16:creationId xmlns:a16="http://schemas.microsoft.com/office/drawing/2014/main" id="{4BF335DF-7509-0F6A-BEC7-C74B330F95B1}"/>
              </a:ext>
            </a:extLst>
          </p:cNvPr>
          <p:cNvSpPr txBox="1"/>
          <p:nvPr/>
        </p:nvSpPr>
        <p:spPr>
          <a:xfrm>
            <a:off x="219257" y="7771880"/>
            <a:ext cx="5075864" cy="954107"/>
          </a:xfrm>
          <a:prstGeom prst="rect">
            <a:avLst/>
          </a:prstGeom>
          <a:noFill/>
        </p:spPr>
        <p:txBody>
          <a:bodyPr wrap="square">
            <a:spAutoFit/>
          </a:bodyPr>
          <a:lstStyle/>
          <a:p>
            <a:r>
              <a:rPr lang="en-US" sz="2800" b="1" dirty="0">
                <a:solidFill>
                  <a:schemeClr val="accent3"/>
                </a:solidFill>
                <a:latin typeface=""/>
                <a:cs typeface="Times New Roman" panose="02020603050405020304" pitchFamily="18" charset="0"/>
              </a:rPr>
              <a:t>LEARN 2 ACHIEVE MORE</a:t>
            </a:r>
          </a:p>
          <a:p>
            <a:r>
              <a:rPr lang="en-US" sz="2800" b="1" dirty="0">
                <a:gradFill>
                  <a:gsLst>
                    <a:gs pos="0">
                      <a:schemeClr val="accent1"/>
                    </a:gs>
                    <a:gs pos="100000">
                      <a:schemeClr val="accent2"/>
                    </a:gs>
                  </a:gsLst>
                  <a:lin ang="5400000" scaled="1"/>
                </a:gradFill>
                <a:effectLst>
                  <a:outerShdw blurRad="177800" dist="165100" dir="2700000" sx="98000" sy="98000" algn="tl" rotWithShape="0">
                    <a:prstClr val="black">
                      <a:alpha val="40000"/>
                    </a:prstClr>
                  </a:outerShdw>
                </a:effectLst>
                <a:latin typeface="Amalfi Coast" panose="02000500000000000000" pitchFamily="2" charset="0"/>
              </a:rPr>
              <a:t>Upskill Smartly</a:t>
            </a:r>
          </a:p>
        </p:txBody>
      </p:sp>
      <p:grpSp>
        <p:nvGrpSpPr>
          <p:cNvPr id="16" name="Graphic 3">
            <a:extLst>
              <a:ext uri="{FF2B5EF4-FFF2-40B4-BE49-F238E27FC236}">
                <a16:creationId xmlns:a16="http://schemas.microsoft.com/office/drawing/2014/main" id="{4916CACA-A6DA-5429-3DC4-89513020BEBF}"/>
              </a:ext>
            </a:extLst>
          </p:cNvPr>
          <p:cNvGrpSpPr/>
          <p:nvPr/>
        </p:nvGrpSpPr>
        <p:grpSpPr>
          <a:xfrm>
            <a:off x="165140" y="281275"/>
            <a:ext cx="573824" cy="575554"/>
            <a:chOff x="1971931" y="3463379"/>
            <a:chExt cx="2891110" cy="2899825"/>
          </a:xfrm>
          <a:gradFill flip="none" rotWithShape="1">
            <a:gsLst>
              <a:gs pos="0">
                <a:schemeClr val="accent1"/>
              </a:gs>
              <a:gs pos="100000">
                <a:schemeClr val="accent2"/>
              </a:gs>
            </a:gsLst>
            <a:lin ang="8100000" scaled="1"/>
            <a:tileRect/>
          </a:gradFill>
        </p:grpSpPr>
        <p:sp>
          <p:nvSpPr>
            <p:cNvPr id="17" name="Freeform 16">
              <a:extLst>
                <a:ext uri="{FF2B5EF4-FFF2-40B4-BE49-F238E27FC236}">
                  <a16:creationId xmlns:a16="http://schemas.microsoft.com/office/drawing/2014/main" id="{886AE9A8-BBCC-1491-F5BD-121DA27A6742}"/>
                </a:ext>
              </a:extLst>
            </p:cNvPr>
            <p:cNvSpPr/>
            <p:nvPr/>
          </p:nvSpPr>
          <p:spPr>
            <a:xfrm>
              <a:off x="1971931" y="3463379"/>
              <a:ext cx="2207824" cy="1618514"/>
            </a:xfrm>
            <a:custGeom>
              <a:avLst/>
              <a:gdLst>
                <a:gd name="connsiteX0" fmla="*/ 2170981 w 2207824"/>
                <a:gd name="connsiteY0" fmla="*/ 42681 h 1618514"/>
                <a:gd name="connsiteX1" fmla="*/ 1992056 w 2207824"/>
                <a:gd name="connsiteY1" fmla="*/ 42681 h 1618514"/>
                <a:gd name="connsiteX2" fmla="*/ 1564159 w 2207824"/>
                <a:gd name="connsiteY2" fmla="*/ 470578 h 1618514"/>
                <a:gd name="connsiteX3" fmla="*/ 1510052 w 2207824"/>
                <a:gd name="connsiteY3" fmla="*/ 524685 h 1618514"/>
                <a:gd name="connsiteX4" fmla="*/ 1371939 w 2207824"/>
                <a:gd name="connsiteY4" fmla="*/ 497433 h 1618514"/>
                <a:gd name="connsiteX5" fmla="*/ 1344687 w 2207824"/>
                <a:gd name="connsiteY5" fmla="*/ 359321 h 1618514"/>
                <a:gd name="connsiteX6" fmla="*/ 1398794 w 2207824"/>
                <a:gd name="connsiteY6" fmla="*/ 305213 h 1618514"/>
                <a:gd name="connsiteX7" fmla="*/ 1482402 w 2207824"/>
                <a:gd name="connsiteY7" fmla="*/ 221605 h 1618514"/>
                <a:gd name="connsiteX8" fmla="*/ 1509655 w 2207824"/>
                <a:gd name="connsiteY8" fmla="*/ 180793 h 1618514"/>
                <a:gd name="connsiteX9" fmla="*/ 1519312 w 2207824"/>
                <a:gd name="connsiteY9" fmla="*/ 132110 h 1618514"/>
                <a:gd name="connsiteX10" fmla="*/ 1482402 w 2207824"/>
                <a:gd name="connsiteY10" fmla="*/ 42681 h 1618514"/>
                <a:gd name="connsiteX11" fmla="*/ 1303478 w 2207824"/>
                <a:gd name="connsiteY11" fmla="*/ 42681 h 1618514"/>
                <a:gd name="connsiteX12" fmla="*/ 862550 w 2207824"/>
                <a:gd name="connsiteY12" fmla="*/ 483609 h 1618514"/>
                <a:gd name="connsiteX13" fmla="*/ 809567 w 2207824"/>
                <a:gd name="connsiteY13" fmla="*/ 536592 h 1618514"/>
                <a:gd name="connsiteX14" fmla="*/ 681972 w 2207824"/>
                <a:gd name="connsiteY14" fmla="*/ 505569 h 1618514"/>
                <a:gd name="connsiteX15" fmla="*/ 650949 w 2207824"/>
                <a:gd name="connsiteY15" fmla="*/ 377974 h 1618514"/>
                <a:gd name="connsiteX16" fmla="*/ 703932 w 2207824"/>
                <a:gd name="connsiteY16" fmla="*/ 324991 h 1618514"/>
                <a:gd name="connsiteX17" fmla="*/ 813205 w 2207824"/>
                <a:gd name="connsiteY17" fmla="*/ 215718 h 1618514"/>
                <a:gd name="connsiteX18" fmla="*/ 844228 w 2207824"/>
                <a:gd name="connsiteY18" fmla="*/ 164455 h 1618514"/>
                <a:gd name="connsiteX19" fmla="*/ 850114 w 2207824"/>
                <a:gd name="connsiteY19" fmla="*/ 126289 h 1618514"/>
                <a:gd name="connsiteX20" fmla="*/ 813205 w 2207824"/>
                <a:gd name="connsiteY20" fmla="*/ 36860 h 1618514"/>
                <a:gd name="connsiteX21" fmla="*/ 634347 w 2207824"/>
                <a:gd name="connsiteY21" fmla="*/ 36860 h 1618514"/>
                <a:gd name="connsiteX22" fmla="*/ 36918 w 2207824"/>
                <a:gd name="connsiteY22" fmla="*/ 634289 h 1618514"/>
                <a:gd name="connsiteX23" fmla="*/ 36851 w 2207824"/>
                <a:gd name="connsiteY23" fmla="*/ 813147 h 1618514"/>
                <a:gd name="connsiteX24" fmla="*/ 164447 w 2207824"/>
                <a:gd name="connsiteY24" fmla="*/ 844170 h 1618514"/>
                <a:gd name="connsiteX25" fmla="*/ 215710 w 2207824"/>
                <a:gd name="connsiteY25" fmla="*/ 813147 h 1618514"/>
                <a:gd name="connsiteX26" fmla="*/ 338476 w 2207824"/>
                <a:gd name="connsiteY26" fmla="*/ 690381 h 1618514"/>
                <a:gd name="connsiteX27" fmla="*/ 392253 w 2207824"/>
                <a:gd name="connsiteY27" fmla="*/ 636604 h 1618514"/>
                <a:gd name="connsiteX28" fmla="*/ 519848 w 2207824"/>
                <a:gd name="connsiteY28" fmla="*/ 667626 h 1618514"/>
                <a:gd name="connsiteX29" fmla="*/ 556758 w 2207824"/>
                <a:gd name="connsiteY29" fmla="*/ 757056 h 1618514"/>
                <a:gd name="connsiteX30" fmla="*/ 550871 w 2207824"/>
                <a:gd name="connsiteY30" fmla="*/ 795222 h 1618514"/>
                <a:gd name="connsiteX31" fmla="*/ 497094 w 2207824"/>
                <a:gd name="connsiteY31" fmla="*/ 848998 h 1618514"/>
                <a:gd name="connsiteX32" fmla="*/ 56166 w 2207824"/>
                <a:gd name="connsiteY32" fmla="*/ 1289927 h 1618514"/>
                <a:gd name="connsiteX33" fmla="*/ 56166 w 2207824"/>
                <a:gd name="connsiteY33" fmla="*/ 1468851 h 1618514"/>
                <a:gd name="connsiteX34" fmla="*/ 235091 w 2207824"/>
                <a:gd name="connsiteY34" fmla="*/ 1468851 h 1618514"/>
                <a:gd name="connsiteX35" fmla="*/ 1047560 w 2207824"/>
                <a:gd name="connsiteY35" fmla="*/ 656382 h 1618514"/>
                <a:gd name="connsiteX36" fmla="*/ 1073687 w 2207824"/>
                <a:gd name="connsiteY36" fmla="*/ 630254 h 1618514"/>
                <a:gd name="connsiteX37" fmla="*/ 1211866 w 2207824"/>
                <a:gd name="connsiteY37" fmla="*/ 657440 h 1618514"/>
                <a:gd name="connsiteX38" fmla="*/ 1248709 w 2207824"/>
                <a:gd name="connsiteY38" fmla="*/ 746869 h 1618514"/>
                <a:gd name="connsiteX39" fmla="*/ 1239052 w 2207824"/>
                <a:gd name="connsiteY39" fmla="*/ 795552 h 1618514"/>
                <a:gd name="connsiteX40" fmla="*/ 1212924 w 2207824"/>
                <a:gd name="connsiteY40" fmla="*/ 821680 h 1618514"/>
                <a:gd name="connsiteX41" fmla="*/ 631899 w 2207824"/>
                <a:gd name="connsiteY41" fmla="*/ 1402705 h 1618514"/>
                <a:gd name="connsiteX42" fmla="*/ 631899 w 2207824"/>
                <a:gd name="connsiteY42" fmla="*/ 1581630 h 1618514"/>
                <a:gd name="connsiteX43" fmla="*/ 810824 w 2207824"/>
                <a:gd name="connsiteY43" fmla="*/ 1581630 h 1618514"/>
                <a:gd name="connsiteX44" fmla="*/ 2170915 w 2207824"/>
                <a:gd name="connsiteY44" fmla="*/ 221539 h 1618514"/>
                <a:gd name="connsiteX45" fmla="*/ 2207824 w 2207824"/>
                <a:gd name="connsiteY45" fmla="*/ 132044 h 1618514"/>
                <a:gd name="connsiteX46" fmla="*/ 2170981 w 2207824"/>
                <a:gd name="connsiteY46" fmla="*/ 42681 h 16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07824" h="1618514">
                  <a:moveTo>
                    <a:pt x="2170981" y="42681"/>
                  </a:moveTo>
                  <a:cubicBezTo>
                    <a:pt x="2121768" y="-6532"/>
                    <a:pt x="2041269" y="-6532"/>
                    <a:pt x="1992056" y="42681"/>
                  </a:cubicBezTo>
                  <a:lnTo>
                    <a:pt x="1564159" y="470578"/>
                  </a:lnTo>
                  <a:lnTo>
                    <a:pt x="1510052" y="524685"/>
                  </a:lnTo>
                  <a:cubicBezTo>
                    <a:pt x="1464146" y="543669"/>
                    <a:pt x="1409113" y="534541"/>
                    <a:pt x="1371939" y="497433"/>
                  </a:cubicBezTo>
                  <a:cubicBezTo>
                    <a:pt x="1334765" y="460259"/>
                    <a:pt x="1325703" y="405160"/>
                    <a:pt x="1344687" y="359321"/>
                  </a:cubicBezTo>
                  <a:lnTo>
                    <a:pt x="1398794" y="305213"/>
                  </a:lnTo>
                  <a:lnTo>
                    <a:pt x="1482402" y="221605"/>
                  </a:lnTo>
                  <a:cubicBezTo>
                    <a:pt x="1494441" y="209567"/>
                    <a:pt x="1503503" y="195676"/>
                    <a:pt x="1509655" y="180793"/>
                  </a:cubicBezTo>
                  <a:cubicBezTo>
                    <a:pt x="1516137" y="165249"/>
                    <a:pt x="1519312" y="148646"/>
                    <a:pt x="1519312" y="132110"/>
                  </a:cubicBezTo>
                  <a:cubicBezTo>
                    <a:pt x="1519312" y="99698"/>
                    <a:pt x="1507009" y="67287"/>
                    <a:pt x="1482402" y="42681"/>
                  </a:cubicBezTo>
                  <a:cubicBezTo>
                    <a:pt x="1433190" y="-6532"/>
                    <a:pt x="1352691" y="-6532"/>
                    <a:pt x="1303478" y="42681"/>
                  </a:cubicBezTo>
                  <a:lnTo>
                    <a:pt x="862550" y="483609"/>
                  </a:lnTo>
                  <a:lnTo>
                    <a:pt x="809567" y="536592"/>
                  </a:lnTo>
                  <a:cubicBezTo>
                    <a:pt x="765977" y="550284"/>
                    <a:pt x="716302" y="539965"/>
                    <a:pt x="681972" y="505569"/>
                  </a:cubicBezTo>
                  <a:cubicBezTo>
                    <a:pt x="647576" y="471173"/>
                    <a:pt x="637257" y="421564"/>
                    <a:pt x="650949" y="377974"/>
                  </a:cubicBezTo>
                  <a:lnTo>
                    <a:pt x="703932" y="324991"/>
                  </a:lnTo>
                  <a:lnTo>
                    <a:pt x="813205" y="215718"/>
                  </a:lnTo>
                  <a:cubicBezTo>
                    <a:pt x="828022" y="200901"/>
                    <a:pt x="838341" y="183240"/>
                    <a:pt x="844228" y="164455"/>
                  </a:cubicBezTo>
                  <a:cubicBezTo>
                    <a:pt x="848196" y="152086"/>
                    <a:pt x="850114" y="139187"/>
                    <a:pt x="850114" y="126289"/>
                  </a:cubicBezTo>
                  <a:cubicBezTo>
                    <a:pt x="850048" y="93877"/>
                    <a:pt x="837811" y="61466"/>
                    <a:pt x="813205" y="36860"/>
                  </a:cubicBezTo>
                  <a:cubicBezTo>
                    <a:pt x="764059" y="-12287"/>
                    <a:pt x="683559" y="-12287"/>
                    <a:pt x="634347" y="36860"/>
                  </a:cubicBezTo>
                  <a:lnTo>
                    <a:pt x="36918" y="634289"/>
                  </a:lnTo>
                  <a:cubicBezTo>
                    <a:pt x="-12295" y="683501"/>
                    <a:pt x="-12295" y="764001"/>
                    <a:pt x="36851" y="813147"/>
                  </a:cubicBezTo>
                  <a:cubicBezTo>
                    <a:pt x="71247" y="847543"/>
                    <a:pt x="120857" y="857928"/>
                    <a:pt x="164447" y="844170"/>
                  </a:cubicBezTo>
                  <a:cubicBezTo>
                    <a:pt x="183232" y="838283"/>
                    <a:pt x="200893" y="827964"/>
                    <a:pt x="215710" y="813147"/>
                  </a:cubicBezTo>
                  <a:lnTo>
                    <a:pt x="338476" y="690381"/>
                  </a:lnTo>
                  <a:lnTo>
                    <a:pt x="392253" y="636604"/>
                  </a:lnTo>
                  <a:cubicBezTo>
                    <a:pt x="435843" y="622912"/>
                    <a:pt x="485519" y="633231"/>
                    <a:pt x="519848" y="667626"/>
                  </a:cubicBezTo>
                  <a:cubicBezTo>
                    <a:pt x="544455" y="692233"/>
                    <a:pt x="556758" y="724578"/>
                    <a:pt x="556758" y="757056"/>
                  </a:cubicBezTo>
                  <a:cubicBezTo>
                    <a:pt x="556758" y="769954"/>
                    <a:pt x="554773" y="782852"/>
                    <a:pt x="550871" y="795222"/>
                  </a:cubicBezTo>
                  <a:lnTo>
                    <a:pt x="497094" y="848998"/>
                  </a:lnTo>
                  <a:lnTo>
                    <a:pt x="56166" y="1289927"/>
                  </a:lnTo>
                  <a:cubicBezTo>
                    <a:pt x="6954" y="1339139"/>
                    <a:pt x="6954" y="1419638"/>
                    <a:pt x="56166" y="1468851"/>
                  </a:cubicBezTo>
                  <a:cubicBezTo>
                    <a:pt x="105312" y="1517997"/>
                    <a:pt x="185878" y="1518063"/>
                    <a:pt x="235091" y="1468851"/>
                  </a:cubicBezTo>
                  <a:lnTo>
                    <a:pt x="1047560" y="656382"/>
                  </a:lnTo>
                  <a:lnTo>
                    <a:pt x="1073687" y="630254"/>
                  </a:lnTo>
                  <a:cubicBezTo>
                    <a:pt x="1119593" y="611204"/>
                    <a:pt x="1174626" y="620266"/>
                    <a:pt x="1211866" y="657440"/>
                  </a:cubicBezTo>
                  <a:cubicBezTo>
                    <a:pt x="1236472" y="682046"/>
                    <a:pt x="1248709" y="714458"/>
                    <a:pt x="1248709" y="746869"/>
                  </a:cubicBezTo>
                  <a:cubicBezTo>
                    <a:pt x="1248709" y="763472"/>
                    <a:pt x="1245534" y="780008"/>
                    <a:pt x="1239052" y="795552"/>
                  </a:cubicBezTo>
                  <a:lnTo>
                    <a:pt x="1212924" y="821680"/>
                  </a:lnTo>
                  <a:lnTo>
                    <a:pt x="631899" y="1402705"/>
                  </a:lnTo>
                  <a:cubicBezTo>
                    <a:pt x="582687" y="1451918"/>
                    <a:pt x="582687" y="1532417"/>
                    <a:pt x="631899" y="1581630"/>
                  </a:cubicBezTo>
                  <a:cubicBezTo>
                    <a:pt x="681046" y="1630776"/>
                    <a:pt x="761611" y="1630842"/>
                    <a:pt x="810824" y="1581630"/>
                  </a:cubicBezTo>
                  <a:lnTo>
                    <a:pt x="2170915" y="221539"/>
                  </a:lnTo>
                  <a:cubicBezTo>
                    <a:pt x="2195521" y="196933"/>
                    <a:pt x="2207824" y="164455"/>
                    <a:pt x="2207824" y="132044"/>
                  </a:cubicBezTo>
                  <a:cubicBezTo>
                    <a:pt x="2207890" y="99632"/>
                    <a:pt x="2195587" y="67221"/>
                    <a:pt x="2170981" y="42681"/>
                  </a:cubicBezTo>
                  <a:close/>
                </a:path>
              </a:pathLst>
            </a:custGeom>
            <a:grpFill/>
            <a:ln w="661" cap="flat">
              <a:noFill/>
              <a:prstDash val="solid"/>
              <a:miter/>
            </a:ln>
          </p:spPr>
          <p:txBody>
            <a:bodyPr rtlCol="0" anchor="ctr"/>
            <a:lstStyle/>
            <a:p>
              <a:endParaRPr lang="en-PK"/>
            </a:p>
          </p:txBody>
        </p:sp>
        <p:sp>
          <p:nvSpPr>
            <p:cNvPr id="18" name="Freeform 17">
              <a:extLst>
                <a:ext uri="{FF2B5EF4-FFF2-40B4-BE49-F238E27FC236}">
                  <a16:creationId xmlns:a16="http://schemas.microsoft.com/office/drawing/2014/main" id="{F70223FD-E714-1B5A-9AD3-CC1C5BAA1A8A}"/>
                </a:ext>
              </a:extLst>
            </p:cNvPr>
            <p:cNvSpPr/>
            <p:nvPr/>
          </p:nvSpPr>
          <p:spPr>
            <a:xfrm>
              <a:off x="1974254" y="3479270"/>
              <a:ext cx="2887397" cy="2883933"/>
            </a:xfrm>
            <a:custGeom>
              <a:avLst/>
              <a:gdLst>
                <a:gd name="connsiteX0" fmla="*/ 2293673 w 2887397"/>
                <a:gd name="connsiteY0" fmla="*/ 1980869 h 2883933"/>
                <a:gd name="connsiteX1" fmla="*/ 2150666 w 2887397"/>
                <a:gd name="connsiteY1" fmla="*/ 1955800 h 2883933"/>
                <a:gd name="connsiteX2" fmla="*/ 2114815 w 2887397"/>
                <a:gd name="connsiteY2" fmla="*/ 1980869 h 2883933"/>
                <a:gd name="connsiteX3" fmla="*/ 1845866 w 2887397"/>
                <a:gd name="connsiteY3" fmla="*/ 2249818 h 2883933"/>
                <a:gd name="connsiteX4" fmla="*/ 1801548 w 2887397"/>
                <a:gd name="connsiteY4" fmla="*/ 2294136 h 2883933"/>
                <a:gd name="connsiteX5" fmla="*/ 1668860 w 2887397"/>
                <a:gd name="connsiteY5" fmla="*/ 2264833 h 2883933"/>
                <a:gd name="connsiteX6" fmla="*/ 1639425 w 2887397"/>
                <a:gd name="connsiteY6" fmla="*/ 2132211 h 2883933"/>
                <a:gd name="connsiteX7" fmla="*/ 1683941 w 2887397"/>
                <a:gd name="connsiteY7" fmla="*/ 2087695 h 2883933"/>
                <a:gd name="connsiteX8" fmla="*/ 2850489 w 2887397"/>
                <a:gd name="connsiteY8" fmla="*/ 921147 h 2883933"/>
                <a:gd name="connsiteX9" fmla="*/ 2887398 w 2887397"/>
                <a:gd name="connsiteY9" fmla="*/ 831718 h 2883933"/>
                <a:gd name="connsiteX10" fmla="*/ 2850489 w 2887397"/>
                <a:gd name="connsiteY10" fmla="*/ 742289 h 2883933"/>
                <a:gd name="connsiteX11" fmla="*/ 2690614 w 2887397"/>
                <a:gd name="connsiteY11" fmla="*/ 726678 h 2883933"/>
                <a:gd name="connsiteX12" fmla="*/ 2671630 w 2887397"/>
                <a:gd name="connsiteY12" fmla="*/ 742289 h 2883933"/>
                <a:gd name="connsiteX13" fmla="*/ 2540860 w 2887397"/>
                <a:gd name="connsiteY13" fmla="*/ 872993 h 2883933"/>
                <a:gd name="connsiteX14" fmla="*/ 2533584 w 2887397"/>
                <a:gd name="connsiteY14" fmla="*/ 880269 h 2883933"/>
                <a:gd name="connsiteX15" fmla="*/ 2373776 w 2887397"/>
                <a:gd name="connsiteY15" fmla="*/ 864592 h 2883933"/>
                <a:gd name="connsiteX16" fmla="*/ 2358099 w 2887397"/>
                <a:gd name="connsiteY16" fmla="*/ 704784 h 2883933"/>
                <a:gd name="connsiteX17" fmla="*/ 2365375 w 2887397"/>
                <a:gd name="connsiteY17" fmla="*/ 697508 h 2883933"/>
                <a:gd name="connsiteX18" fmla="*/ 2675864 w 2887397"/>
                <a:gd name="connsiteY18" fmla="*/ 387019 h 2883933"/>
                <a:gd name="connsiteX19" fmla="*/ 2847049 w 2887397"/>
                <a:gd name="connsiteY19" fmla="*/ 215834 h 2883933"/>
                <a:gd name="connsiteX20" fmla="*/ 2883959 w 2887397"/>
                <a:gd name="connsiteY20" fmla="*/ 126339 h 2883933"/>
                <a:gd name="connsiteX21" fmla="*/ 2847049 w 2887397"/>
                <a:gd name="connsiteY21" fmla="*/ 36909 h 2883933"/>
                <a:gd name="connsiteX22" fmla="*/ 2668124 w 2887397"/>
                <a:gd name="connsiteY22" fmla="*/ 36909 h 2883933"/>
                <a:gd name="connsiteX23" fmla="*/ 1495028 w 2887397"/>
                <a:gd name="connsiteY23" fmla="*/ 1210072 h 2883933"/>
                <a:gd name="connsiteX24" fmla="*/ 1495028 w 2887397"/>
                <a:gd name="connsiteY24" fmla="*/ 1388996 h 2883933"/>
                <a:gd name="connsiteX25" fmla="*/ 1673953 w 2887397"/>
                <a:gd name="connsiteY25" fmla="*/ 1388996 h 2883933"/>
                <a:gd name="connsiteX26" fmla="*/ 1733748 w 2887397"/>
                <a:gd name="connsiteY26" fmla="*/ 1329201 h 2883933"/>
                <a:gd name="connsiteX27" fmla="*/ 2047677 w 2887397"/>
                <a:gd name="connsiteY27" fmla="*/ 1015272 h 2883933"/>
                <a:gd name="connsiteX28" fmla="*/ 2051513 w 2887397"/>
                <a:gd name="connsiteY28" fmla="*/ 1011436 h 2883933"/>
                <a:gd name="connsiteX29" fmla="*/ 2211388 w 2887397"/>
                <a:gd name="connsiteY29" fmla="*/ 1027046 h 2883933"/>
                <a:gd name="connsiteX30" fmla="*/ 2248297 w 2887397"/>
                <a:gd name="connsiteY30" fmla="*/ 1116476 h 2883933"/>
                <a:gd name="connsiteX31" fmla="*/ 2226998 w 2887397"/>
                <a:gd name="connsiteY31" fmla="*/ 1186987 h 2883933"/>
                <a:gd name="connsiteX32" fmla="*/ 2223162 w 2887397"/>
                <a:gd name="connsiteY32" fmla="*/ 1190824 h 2883933"/>
                <a:gd name="connsiteX33" fmla="*/ 1909167 w 2887397"/>
                <a:gd name="connsiteY33" fmla="*/ 1504686 h 2883933"/>
                <a:gd name="connsiteX34" fmla="*/ 1781043 w 2887397"/>
                <a:gd name="connsiteY34" fmla="*/ 1632810 h 2883933"/>
                <a:gd name="connsiteX35" fmla="*/ 1484445 w 2887397"/>
                <a:gd name="connsiteY35" fmla="*/ 1929408 h 2883933"/>
                <a:gd name="connsiteX36" fmla="*/ 1463278 w 2887397"/>
                <a:gd name="connsiteY36" fmla="*/ 1950574 h 2883933"/>
                <a:gd name="connsiteX37" fmla="*/ 1303470 w 2887397"/>
                <a:gd name="connsiteY37" fmla="*/ 1934898 h 2883933"/>
                <a:gd name="connsiteX38" fmla="*/ 1287793 w 2887397"/>
                <a:gd name="connsiteY38" fmla="*/ 1775090 h 2883933"/>
                <a:gd name="connsiteX39" fmla="*/ 1308960 w 2887397"/>
                <a:gd name="connsiteY39" fmla="*/ 1753923 h 2883933"/>
                <a:gd name="connsiteX40" fmla="*/ 1388996 w 2887397"/>
                <a:gd name="connsiteY40" fmla="*/ 1673887 h 2883933"/>
                <a:gd name="connsiteX41" fmla="*/ 1404607 w 2887397"/>
                <a:gd name="connsiteY41" fmla="*/ 1654903 h 2883933"/>
                <a:gd name="connsiteX42" fmla="*/ 1425906 w 2887397"/>
                <a:gd name="connsiteY42" fmla="*/ 1584391 h 2883933"/>
                <a:gd name="connsiteX43" fmla="*/ 1388996 w 2887397"/>
                <a:gd name="connsiteY43" fmla="*/ 1494962 h 2883933"/>
                <a:gd name="connsiteX44" fmla="*/ 1210072 w 2887397"/>
                <a:gd name="connsiteY44" fmla="*/ 1494962 h 2883933"/>
                <a:gd name="connsiteX45" fmla="*/ 36909 w 2887397"/>
                <a:gd name="connsiteY45" fmla="*/ 2668125 h 2883933"/>
                <a:gd name="connsiteX46" fmla="*/ 36909 w 2887397"/>
                <a:gd name="connsiteY46" fmla="*/ 2847049 h 2883933"/>
                <a:gd name="connsiteX47" fmla="*/ 215834 w 2887397"/>
                <a:gd name="connsiteY47" fmla="*/ 2847049 h 2883933"/>
                <a:gd name="connsiteX48" fmla="*/ 673034 w 2887397"/>
                <a:gd name="connsiteY48" fmla="*/ 2389849 h 2883933"/>
                <a:gd name="connsiteX49" fmla="*/ 990798 w 2887397"/>
                <a:gd name="connsiteY49" fmla="*/ 2072084 h 2883933"/>
                <a:gd name="connsiteX50" fmla="*/ 991195 w 2887397"/>
                <a:gd name="connsiteY50" fmla="*/ 2071688 h 2883933"/>
                <a:gd name="connsiteX51" fmla="*/ 991063 w 2887397"/>
                <a:gd name="connsiteY51" fmla="*/ 2071952 h 2883933"/>
                <a:gd name="connsiteX52" fmla="*/ 1150673 w 2887397"/>
                <a:gd name="connsiteY52" fmla="*/ 2087761 h 2883933"/>
                <a:gd name="connsiteX53" fmla="*/ 1187582 w 2887397"/>
                <a:gd name="connsiteY53" fmla="*/ 2177190 h 2883933"/>
                <a:gd name="connsiteX54" fmla="*/ 1166482 w 2887397"/>
                <a:gd name="connsiteY54" fmla="*/ 2247371 h 2883933"/>
                <a:gd name="connsiteX55" fmla="*/ 1166746 w 2887397"/>
                <a:gd name="connsiteY55" fmla="*/ 2247239 h 2883933"/>
                <a:gd name="connsiteX56" fmla="*/ 1166349 w 2887397"/>
                <a:gd name="connsiteY56" fmla="*/ 2247636 h 2883933"/>
                <a:gd name="connsiteX57" fmla="*/ 848585 w 2887397"/>
                <a:gd name="connsiteY57" fmla="*/ 2565400 h 2883933"/>
                <a:gd name="connsiteX58" fmla="*/ 752607 w 2887397"/>
                <a:gd name="connsiteY58" fmla="*/ 2661378 h 2883933"/>
                <a:gd name="connsiteX59" fmla="*/ 752607 w 2887397"/>
                <a:gd name="connsiteY59" fmla="*/ 2840302 h 2883933"/>
                <a:gd name="connsiteX60" fmla="*/ 931532 w 2887397"/>
                <a:gd name="connsiteY60" fmla="*/ 2840302 h 2883933"/>
                <a:gd name="connsiteX61" fmla="*/ 1325232 w 2887397"/>
                <a:gd name="connsiteY61" fmla="*/ 2446602 h 2883933"/>
                <a:gd name="connsiteX62" fmla="*/ 1365845 w 2887397"/>
                <a:gd name="connsiteY62" fmla="*/ 2405989 h 2883933"/>
                <a:gd name="connsiteX63" fmla="*/ 1498468 w 2887397"/>
                <a:gd name="connsiteY63" fmla="*/ 2435423 h 2883933"/>
                <a:gd name="connsiteX64" fmla="*/ 1535377 w 2887397"/>
                <a:gd name="connsiteY64" fmla="*/ 2524853 h 2883933"/>
                <a:gd name="connsiteX65" fmla="*/ 1527836 w 2887397"/>
                <a:gd name="connsiteY65" fmla="*/ 2568112 h 2883933"/>
                <a:gd name="connsiteX66" fmla="*/ 1487421 w 2887397"/>
                <a:gd name="connsiteY66" fmla="*/ 2608527 h 2883933"/>
                <a:gd name="connsiteX67" fmla="*/ 1438011 w 2887397"/>
                <a:gd name="connsiteY67" fmla="*/ 2657938 h 2883933"/>
                <a:gd name="connsiteX68" fmla="*/ 1408708 w 2887397"/>
                <a:gd name="connsiteY68" fmla="*/ 2704108 h 2883933"/>
                <a:gd name="connsiteX69" fmla="*/ 1438011 w 2887397"/>
                <a:gd name="connsiteY69" fmla="*/ 2836862 h 2883933"/>
                <a:gd name="connsiteX70" fmla="*/ 1616935 w 2887397"/>
                <a:gd name="connsiteY70" fmla="*/ 2836862 h 2883933"/>
                <a:gd name="connsiteX71" fmla="*/ 2293938 w 2887397"/>
                <a:gd name="connsiteY71" fmla="*/ 2159860 h 2883933"/>
                <a:gd name="connsiteX72" fmla="*/ 2330847 w 2887397"/>
                <a:gd name="connsiteY72" fmla="*/ 2070431 h 2883933"/>
                <a:gd name="connsiteX73" fmla="*/ 2293673 w 2887397"/>
                <a:gd name="connsiteY73" fmla="*/ 1980869 h 28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887397" h="2883933">
                  <a:moveTo>
                    <a:pt x="2293673" y="1980869"/>
                  </a:moveTo>
                  <a:cubicBezTo>
                    <a:pt x="2255176" y="1942372"/>
                    <a:pt x="2197497" y="1934038"/>
                    <a:pt x="2150666" y="1955800"/>
                  </a:cubicBezTo>
                  <a:cubicBezTo>
                    <a:pt x="2137701" y="1961885"/>
                    <a:pt x="2125464" y="1970220"/>
                    <a:pt x="2114815" y="1980869"/>
                  </a:cubicBezTo>
                  <a:lnTo>
                    <a:pt x="1845866" y="2249818"/>
                  </a:lnTo>
                  <a:lnTo>
                    <a:pt x="1801548" y="2294136"/>
                  </a:lnTo>
                  <a:cubicBezTo>
                    <a:pt x="1756833" y="2310276"/>
                    <a:pt x="1704578" y="2300486"/>
                    <a:pt x="1668860" y="2264833"/>
                  </a:cubicBezTo>
                  <a:cubicBezTo>
                    <a:pt x="1633141" y="2229115"/>
                    <a:pt x="1623351" y="2176926"/>
                    <a:pt x="1639425" y="2132211"/>
                  </a:cubicBezTo>
                  <a:lnTo>
                    <a:pt x="1683941" y="2087695"/>
                  </a:lnTo>
                  <a:lnTo>
                    <a:pt x="2850489" y="921147"/>
                  </a:lnTo>
                  <a:cubicBezTo>
                    <a:pt x="2875095" y="896541"/>
                    <a:pt x="2887398" y="864195"/>
                    <a:pt x="2887398" y="831718"/>
                  </a:cubicBezTo>
                  <a:cubicBezTo>
                    <a:pt x="2887398" y="799306"/>
                    <a:pt x="2875029" y="766829"/>
                    <a:pt x="2850489" y="742289"/>
                  </a:cubicBezTo>
                  <a:cubicBezTo>
                    <a:pt x="2807163" y="698963"/>
                    <a:pt x="2739694" y="693804"/>
                    <a:pt x="2690614" y="726678"/>
                  </a:cubicBezTo>
                  <a:cubicBezTo>
                    <a:pt x="2683867" y="731176"/>
                    <a:pt x="2677517" y="736335"/>
                    <a:pt x="2671630" y="742289"/>
                  </a:cubicBezTo>
                  <a:lnTo>
                    <a:pt x="2540860" y="872993"/>
                  </a:lnTo>
                  <a:lnTo>
                    <a:pt x="2533584" y="880269"/>
                  </a:lnTo>
                  <a:cubicBezTo>
                    <a:pt x="2484504" y="913077"/>
                    <a:pt x="2416969" y="907852"/>
                    <a:pt x="2373776" y="864592"/>
                  </a:cubicBezTo>
                  <a:cubicBezTo>
                    <a:pt x="2330516" y="821333"/>
                    <a:pt x="2325291" y="753864"/>
                    <a:pt x="2358099" y="704784"/>
                  </a:cubicBezTo>
                  <a:lnTo>
                    <a:pt x="2365375" y="697508"/>
                  </a:lnTo>
                  <a:lnTo>
                    <a:pt x="2675864" y="387019"/>
                  </a:lnTo>
                  <a:lnTo>
                    <a:pt x="2847049" y="215834"/>
                  </a:lnTo>
                  <a:cubicBezTo>
                    <a:pt x="2871655" y="191228"/>
                    <a:pt x="2883959" y="158750"/>
                    <a:pt x="2883959" y="126339"/>
                  </a:cubicBezTo>
                  <a:cubicBezTo>
                    <a:pt x="2883959" y="93927"/>
                    <a:pt x="2871655" y="61516"/>
                    <a:pt x="2847049" y="36909"/>
                  </a:cubicBezTo>
                  <a:cubicBezTo>
                    <a:pt x="2797837" y="-12303"/>
                    <a:pt x="2717337" y="-12303"/>
                    <a:pt x="2668124" y="36909"/>
                  </a:cubicBezTo>
                  <a:lnTo>
                    <a:pt x="1495028" y="1210072"/>
                  </a:lnTo>
                  <a:cubicBezTo>
                    <a:pt x="1445816" y="1259284"/>
                    <a:pt x="1445816" y="1339784"/>
                    <a:pt x="1495028" y="1388996"/>
                  </a:cubicBezTo>
                  <a:cubicBezTo>
                    <a:pt x="1544175" y="1438143"/>
                    <a:pt x="1624740" y="1438209"/>
                    <a:pt x="1673953" y="1388996"/>
                  </a:cubicBezTo>
                  <a:lnTo>
                    <a:pt x="1733748" y="1329201"/>
                  </a:lnTo>
                  <a:lnTo>
                    <a:pt x="2047677" y="1015272"/>
                  </a:lnTo>
                  <a:lnTo>
                    <a:pt x="2051513" y="1011436"/>
                  </a:lnTo>
                  <a:cubicBezTo>
                    <a:pt x="2100593" y="978495"/>
                    <a:pt x="2168128" y="983721"/>
                    <a:pt x="2211388" y="1027046"/>
                  </a:cubicBezTo>
                  <a:cubicBezTo>
                    <a:pt x="2235994" y="1051653"/>
                    <a:pt x="2248297" y="1083998"/>
                    <a:pt x="2248297" y="1116476"/>
                  </a:cubicBezTo>
                  <a:cubicBezTo>
                    <a:pt x="2248297" y="1141082"/>
                    <a:pt x="2241153" y="1165754"/>
                    <a:pt x="2226998" y="1186987"/>
                  </a:cubicBezTo>
                  <a:lnTo>
                    <a:pt x="2223162" y="1190824"/>
                  </a:lnTo>
                  <a:lnTo>
                    <a:pt x="1909167" y="1504686"/>
                  </a:lnTo>
                  <a:lnTo>
                    <a:pt x="1781043" y="1632810"/>
                  </a:lnTo>
                  <a:lnTo>
                    <a:pt x="1484445" y="1929408"/>
                  </a:lnTo>
                  <a:lnTo>
                    <a:pt x="1463278" y="1950574"/>
                  </a:lnTo>
                  <a:cubicBezTo>
                    <a:pt x="1414198" y="1983383"/>
                    <a:pt x="1346663" y="1978157"/>
                    <a:pt x="1303470" y="1934898"/>
                  </a:cubicBezTo>
                  <a:cubicBezTo>
                    <a:pt x="1260210" y="1891639"/>
                    <a:pt x="1254985" y="1824170"/>
                    <a:pt x="1287793" y="1775090"/>
                  </a:cubicBezTo>
                  <a:lnTo>
                    <a:pt x="1308960" y="1753923"/>
                  </a:lnTo>
                  <a:lnTo>
                    <a:pt x="1388996" y="1673887"/>
                  </a:lnTo>
                  <a:cubicBezTo>
                    <a:pt x="1394950" y="1667933"/>
                    <a:pt x="1400109" y="1661583"/>
                    <a:pt x="1404607" y="1654903"/>
                  </a:cubicBezTo>
                  <a:cubicBezTo>
                    <a:pt x="1418828" y="1633670"/>
                    <a:pt x="1425906" y="1609064"/>
                    <a:pt x="1425906" y="1584391"/>
                  </a:cubicBezTo>
                  <a:cubicBezTo>
                    <a:pt x="1425839" y="1551980"/>
                    <a:pt x="1413602" y="1519568"/>
                    <a:pt x="1388996" y="1494962"/>
                  </a:cubicBezTo>
                  <a:cubicBezTo>
                    <a:pt x="1339784" y="1445749"/>
                    <a:pt x="1259284" y="1445749"/>
                    <a:pt x="1210072" y="1494962"/>
                  </a:cubicBezTo>
                  <a:lnTo>
                    <a:pt x="36909" y="2668125"/>
                  </a:lnTo>
                  <a:cubicBezTo>
                    <a:pt x="-12303" y="2717337"/>
                    <a:pt x="-12303" y="2797836"/>
                    <a:pt x="36909" y="2847049"/>
                  </a:cubicBezTo>
                  <a:cubicBezTo>
                    <a:pt x="86056" y="2896195"/>
                    <a:pt x="166621" y="2896262"/>
                    <a:pt x="215834" y="2847049"/>
                  </a:cubicBezTo>
                  <a:lnTo>
                    <a:pt x="673034" y="2389849"/>
                  </a:lnTo>
                  <a:lnTo>
                    <a:pt x="990798" y="2072084"/>
                  </a:lnTo>
                  <a:lnTo>
                    <a:pt x="991195" y="2071688"/>
                  </a:lnTo>
                  <a:cubicBezTo>
                    <a:pt x="991129" y="2071754"/>
                    <a:pt x="991063" y="2071820"/>
                    <a:pt x="991063" y="2071952"/>
                  </a:cubicBezTo>
                  <a:cubicBezTo>
                    <a:pt x="1040143" y="2039210"/>
                    <a:pt x="1107480" y="2044502"/>
                    <a:pt x="1150673" y="2087761"/>
                  </a:cubicBezTo>
                  <a:cubicBezTo>
                    <a:pt x="1175279" y="2112367"/>
                    <a:pt x="1187516" y="2144779"/>
                    <a:pt x="1187582" y="2177190"/>
                  </a:cubicBezTo>
                  <a:cubicBezTo>
                    <a:pt x="1187582" y="2201730"/>
                    <a:pt x="1180571" y="2226271"/>
                    <a:pt x="1166482" y="2247371"/>
                  </a:cubicBezTo>
                  <a:cubicBezTo>
                    <a:pt x="1166614" y="2247305"/>
                    <a:pt x="1166680" y="2247239"/>
                    <a:pt x="1166746" y="2247239"/>
                  </a:cubicBezTo>
                  <a:lnTo>
                    <a:pt x="1166349" y="2247636"/>
                  </a:lnTo>
                  <a:lnTo>
                    <a:pt x="848585" y="2565400"/>
                  </a:lnTo>
                  <a:lnTo>
                    <a:pt x="752607" y="2661378"/>
                  </a:lnTo>
                  <a:cubicBezTo>
                    <a:pt x="703395" y="2710590"/>
                    <a:pt x="703395" y="2791090"/>
                    <a:pt x="752607" y="2840302"/>
                  </a:cubicBezTo>
                  <a:cubicBezTo>
                    <a:pt x="801820" y="2889515"/>
                    <a:pt x="882319" y="2889515"/>
                    <a:pt x="931532" y="2840302"/>
                  </a:cubicBezTo>
                  <a:lnTo>
                    <a:pt x="1325232" y="2446602"/>
                  </a:lnTo>
                  <a:lnTo>
                    <a:pt x="1365845" y="2405989"/>
                  </a:lnTo>
                  <a:cubicBezTo>
                    <a:pt x="1410560" y="2389915"/>
                    <a:pt x="1462749" y="2399705"/>
                    <a:pt x="1498468" y="2435423"/>
                  </a:cubicBezTo>
                  <a:cubicBezTo>
                    <a:pt x="1523074" y="2460030"/>
                    <a:pt x="1535311" y="2492441"/>
                    <a:pt x="1535377" y="2524853"/>
                  </a:cubicBezTo>
                  <a:cubicBezTo>
                    <a:pt x="1535377" y="2539537"/>
                    <a:pt x="1532797" y="2554155"/>
                    <a:pt x="1527836" y="2568112"/>
                  </a:cubicBezTo>
                  <a:lnTo>
                    <a:pt x="1487421" y="2608527"/>
                  </a:lnTo>
                  <a:lnTo>
                    <a:pt x="1438011" y="2657938"/>
                  </a:lnTo>
                  <a:cubicBezTo>
                    <a:pt x="1424517" y="2671432"/>
                    <a:pt x="1414727" y="2687175"/>
                    <a:pt x="1408708" y="2704108"/>
                  </a:cubicBezTo>
                  <a:cubicBezTo>
                    <a:pt x="1392502" y="2748889"/>
                    <a:pt x="1402292" y="2801144"/>
                    <a:pt x="1438011" y="2836862"/>
                  </a:cubicBezTo>
                  <a:cubicBezTo>
                    <a:pt x="1487223" y="2886075"/>
                    <a:pt x="1567722" y="2886075"/>
                    <a:pt x="1616935" y="2836862"/>
                  </a:cubicBezTo>
                  <a:lnTo>
                    <a:pt x="2293938" y="2159860"/>
                  </a:lnTo>
                  <a:cubicBezTo>
                    <a:pt x="2318544" y="2135254"/>
                    <a:pt x="2330847" y="2102776"/>
                    <a:pt x="2330847" y="2070431"/>
                  </a:cubicBezTo>
                  <a:cubicBezTo>
                    <a:pt x="2330582" y="2037887"/>
                    <a:pt x="2318279" y="2005476"/>
                    <a:pt x="2293673" y="1980869"/>
                  </a:cubicBezTo>
                  <a:close/>
                </a:path>
              </a:pathLst>
            </a:custGeom>
            <a:grpFill/>
            <a:ln w="661" cap="flat">
              <a:noFill/>
              <a:prstDash val="solid"/>
              <a:miter/>
            </a:ln>
          </p:spPr>
          <p:txBody>
            <a:bodyPr rtlCol="0" anchor="ctr"/>
            <a:lstStyle/>
            <a:p>
              <a:endParaRPr lang="en-PK"/>
            </a:p>
          </p:txBody>
        </p:sp>
        <p:sp>
          <p:nvSpPr>
            <p:cNvPr id="19" name="Freeform 18">
              <a:extLst>
                <a:ext uri="{FF2B5EF4-FFF2-40B4-BE49-F238E27FC236}">
                  <a16:creationId xmlns:a16="http://schemas.microsoft.com/office/drawing/2014/main" id="{C48306A9-6F49-5B4E-0189-00670133420C}"/>
                </a:ext>
              </a:extLst>
            </p:cNvPr>
            <p:cNvSpPr/>
            <p:nvPr/>
          </p:nvSpPr>
          <p:spPr>
            <a:xfrm>
              <a:off x="4057914" y="5544343"/>
              <a:ext cx="805127" cy="805127"/>
            </a:xfrm>
            <a:custGeom>
              <a:avLst/>
              <a:gdLst>
                <a:gd name="connsiteX0" fmla="*/ 768218 w 805127"/>
                <a:gd name="connsiteY0" fmla="*/ 36909 h 805127"/>
                <a:gd name="connsiteX1" fmla="*/ 768218 w 805127"/>
                <a:gd name="connsiteY1" fmla="*/ 36909 h 805127"/>
                <a:gd name="connsiteX2" fmla="*/ 589359 w 805127"/>
                <a:gd name="connsiteY2" fmla="*/ 36909 h 805127"/>
                <a:gd name="connsiteX3" fmla="*/ 36909 w 805127"/>
                <a:gd name="connsiteY3" fmla="*/ 589359 h 805127"/>
                <a:gd name="connsiteX4" fmla="*/ 36909 w 805127"/>
                <a:gd name="connsiteY4" fmla="*/ 768218 h 805127"/>
                <a:gd name="connsiteX5" fmla="*/ 36909 w 805127"/>
                <a:gd name="connsiteY5" fmla="*/ 768218 h 805127"/>
                <a:gd name="connsiteX6" fmla="*/ 215768 w 805127"/>
                <a:gd name="connsiteY6" fmla="*/ 768218 h 805127"/>
                <a:gd name="connsiteX7" fmla="*/ 768218 w 805127"/>
                <a:gd name="connsiteY7" fmla="*/ 215768 h 805127"/>
                <a:gd name="connsiteX8" fmla="*/ 768218 w 805127"/>
                <a:gd name="connsiteY8" fmla="*/ 36909 h 80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127" h="805127">
                  <a:moveTo>
                    <a:pt x="768218" y="36909"/>
                  </a:moveTo>
                  <a:lnTo>
                    <a:pt x="768218" y="36909"/>
                  </a:lnTo>
                  <a:cubicBezTo>
                    <a:pt x="719005" y="-12303"/>
                    <a:pt x="638506" y="-12303"/>
                    <a:pt x="589359" y="36909"/>
                  </a:cubicBezTo>
                  <a:lnTo>
                    <a:pt x="36909" y="589359"/>
                  </a:lnTo>
                  <a:cubicBezTo>
                    <a:pt x="-12303" y="638572"/>
                    <a:pt x="-12303" y="719071"/>
                    <a:pt x="36909" y="768218"/>
                  </a:cubicBezTo>
                  <a:lnTo>
                    <a:pt x="36909" y="768218"/>
                  </a:lnTo>
                  <a:cubicBezTo>
                    <a:pt x="86122" y="817430"/>
                    <a:pt x="166621" y="817430"/>
                    <a:pt x="215768" y="768218"/>
                  </a:cubicBezTo>
                  <a:lnTo>
                    <a:pt x="768218" y="215768"/>
                  </a:lnTo>
                  <a:cubicBezTo>
                    <a:pt x="817430" y="166621"/>
                    <a:pt x="817430" y="86122"/>
                    <a:pt x="768218" y="36909"/>
                  </a:cubicBezTo>
                  <a:close/>
                </a:path>
              </a:pathLst>
            </a:custGeom>
            <a:grpFill/>
            <a:ln w="661" cap="flat">
              <a:noFill/>
              <a:prstDash val="solid"/>
              <a:miter/>
            </a:ln>
          </p:spPr>
          <p:txBody>
            <a:bodyPr rtlCol="0" anchor="ctr"/>
            <a:lstStyle/>
            <a:p>
              <a:endParaRPr lang="en-PK"/>
            </a:p>
          </p:txBody>
        </p:sp>
        <p:sp>
          <p:nvSpPr>
            <p:cNvPr id="28" name="Freeform 27">
              <a:extLst>
                <a:ext uri="{FF2B5EF4-FFF2-40B4-BE49-F238E27FC236}">
                  <a16:creationId xmlns:a16="http://schemas.microsoft.com/office/drawing/2014/main" id="{77A11907-1C4C-CDCA-2365-AB09A73F2AA7}"/>
                </a:ext>
              </a:extLst>
            </p:cNvPr>
            <p:cNvSpPr/>
            <p:nvPr/>
          </p:nvSpPr>
          <p:spPr>
            <a:xfrm>
              <a:off x="1976702" y="5136488"/>
              <a:ext cx="535781" cy="535781"/>
            </a:xfrm>
            <a:custGeom>
              <a:avLst/>
              <a:gdLst>
                <a:gd name="connsiteX0" fmla="*/ 498872 w 535781"/>
                <a:gd name="connsiteY0" fmla="*/ 36909 h 535781"/>
                <a:gd name="connsiteX1" fmla="*/ 498872 w 535781"/>
                <a:gd name="connsiteY1" fmla="*/ 36909 h 535781"/>
                <a:gd name="connsiteX2" fmla="*/ 320014 w 535781"/>
                <a:gd name="connsiteY2" fmla="*/ 36909 h 535781"/>
                <a:gd name="connsiteX3" fmla="*/ 36909 w 535781"/>
                <a:gd name="connsiteY3" fmla="*/ 320014 h 535781"/>
                <a:gd name="connsiteX4" fmla="*/ 36909 w 535781"/>
                <a:gd name="connsiteY4" fmla="*/ 498872 h 535781"/>
                <a:gd name="connsiteX5" fmla="*/ 36909 w 535781"/>
                <a:gd name="connsiteY5" fmla="*/ 498872 h 535781"/>
                <a:gd name="connsiteX6" fmla="*/ 215768 w 535781"/>
                <a:gd name="connsiteY6" fmla="*/ 498872 h 535781"/>
                <a:gd name="connsiteX7" fmla="*/ 498872 w 535781"/>
                <a:gd name="connsiteY7" fmla="*/ 215768 h 535781"/>
                <a:gd name="connsiteX8" fmla="*/ 498872 w 535781"/>
                <a:gd name="connsiteY8" fmla="*/ 36909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1" h="535781">
                  <a:moveTo>
                    <a:pt x="498872" y="36909"/>
                  </a:moveTo>
                  <a:lnTo>
                    <a:pt x="498872" y="36909"/>
                  </a:lnTo>
                  <a:cubicBezTo>
                    <a:pt x="449659" y="-12303"/>
                    <a:pt x="369160" y="-12303"/>
                    <a:pt x="320014" y="36909"/>
                  </a:cubicBezTo>
                  <a:lnTo>
                    <a:pt x="36909" y="320014"/>
                  </a:lnTo>
                  <a:cubicBezTo>
                    <a:pt x="-12303" y="369226"/>
                    <a:pt x="-12303" y="449726"/>
                    <a:pt x="36909" y="498872"/>
                  </a:cubicBezTo>
                  <a:lnTo>
                    <a:pt x="36909" y="498872"/>
                  </a:lnTo>
                  <a:cubicBezTo>
                    <a:pt x="86122" y="548084"/>
                    <a:pt x="166621" y="548084"/>
                    <a:pt x="215768" y="498872"/>
                  </a:cubicBezTo>
                  <a:lnTo>
                    <a:pt x="498872" y="215768"/>
                  </a:lnTo>
                  <a:cubicBezTo>
                    <a:pt x="548084" y="166555"/>
                    <a:pt x="548084" y="86056"/>
                    <a:pt x="498872" y="36909"/>
                  </a:cubicBezTo>
                  <a:close/>
                </a:path>
              </a:pathLst>
            </a:custGeom>
            <a:grpFill/>
            <a:ln w="661" cap="flat">
              <a:noFill/>
              <a:prstDash val="solid"/>
              <a:miter/>
            </a:ln>
          </p:spPr>
          <p:txBody>
            <a:bodyPr rtlCol="0" anchor="ctr"/>
            <a:lstStyle/>
            <a:p>
              <a:endParaRPr lang="en-PK"/>
            </a:p>
          </p:txBody>
        </p:sp>
        <p:sp>
          <p:nvSpPr>
            <p:cNvPr id="29" name="Freeform 28">
              <a:extLst>
                <a:ext uri="{FF2B5EF4-FFF2-40B4-BE49-F238E27FC236}">
                  <a16:creationId xmlns:a16="http://schemas.microsoft.com/office/drawing/2014/main" id="{A1756860-89FE-845B-9DBE-8CB3E372C945}"/>
                </a:ext>
              </a:extLst>
            </p:cNvPr>
            <p:cNvSpPr/>
            <p:nvPr/>
          </p:nvSpPr>
          <p:spPr>
            <a:xfrm>
              <a:off x="4322431" y="4869854"/>
              <a:ext cx="535781" cy="535781"/>
            </a:xfrm>
            <a:custGeom>
              <a:avLst/>
              <a:gdLst>
                <a:gd name="connsiteX0" fmla="*/ 36909 w 535781"/>
                <a:gd name="connsiteY0" fmla="*/ 498872 h 535781"/>
                <a:gd name="connsiteX1" fmla="*/ 36909 w 535781"/>
                <a:gd name="connsiteY1" fmla="*/ 498872 h 535781"/>
                <a:gd name="connsiteX2" fmla="*/ 215768 w 535781"/>
                <a:gd name="connsiteY2" fmla="*/ 498872 h 535781"/>
                <a:gd name="connsiteX3" fmla="*/ 498872 w 535781"/>
                <a:gd name="connsiteY3" fmla="*/ 215768 h 535781"/>
                <a:gd name="connsiteX4" fmla="*/ 498872 w 535781"/>
                <a:gd name="connsiteY4" fmla="*/ 36909 h 535781"/>
                <a:gd name="connsiteX5" fmla="*/ 498872 w 535781"/>
                <a:gd name="connsiteY5" fmla="*/ 36909 h 535781"/>
                <a:gd name="connsiteX6" fmla="*/ 320014 w 535781"/>
                <a:gd name="connsiteY6" fmla="*/ 36909 h 535781"/>
                <a:gd name="connsiteX7" fmla="*/ 36909 w 535781"/>
                <a:gd name="connsiteY7" fmla="*/ 320014 h 535781"/>
                <a:gd name="connsiteX8" fmla="*/ 36909 w 535781"/>
                <a:gd name="connsiteY8" fmla="*/ 498872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1" h="535781">
                  <a:moveTo>
                    <a:pt x="36909" y="498872"/>
                  </a:moveTo>
                  <a:lnTo>
                    <a:pt x="36909" y="498872"/>
                  </a:lnTo>
                  <a:cubicBezTo>
                    <a:pt x="86122" y="548084"/>
                    <a:pt x="166621" y="548084"/>
                    <a:pt x="215768" y="498872"/>
                  </a:cubicBezTo>
                  <a:lnTo>
                    <a:pt x="498872" y="215768"/>
                  </a:lnTo>
                  <a:cubicBezTo>
                    <a:pt x="548084" y="166555"/>
                    <a:pt x="548084" y="86056"/>
                    <a:pt x="498872" y="36909"/>
                  </a:cubicBezTo>
                  <a:lnTo>
                    <a:pt x="498872" y="36909"/>
                  </a:lnTo>
                  <a:cubicBezTo>
                    <a:pt x="449659" y="-12303"/>
                    <a:pt x="369160" y="-12303"/>
                    <a:pt x="320014" y="36909"/>
                  </a:cubicBezTo>
                  <a:lnTo>
                    <a:pt x="36909" y="320014"/>
                  </a:lnTo>
                  <a:cubicBezTo>
                    <a:pt x="-12303" y="369160"/>
                    <a:pt x="-12303" y="449659"/>
                    <a:pt x="36909" y="498872"/>
                  </a:cubicBezTo>
                  <a:close/>
                </a:path>
              </a:pathLst>
            </a:custGeom>
            <a:grpFill/>
            <a:ln w="661" cap="flat">
              <a:noFill/>
              <a:prstDash val="solid"/>
              <a:miter/>
            </a:ln>
          </p:spPr>
          <p:txBody>
            <a:bodyPr rtlCol="0" anchor="ctr"/>
            <a:lstStyle/>
            <a:p>
              <a:endParaRPr lang="en-PK"/>
            </a:p>
          </p:txBody>
        </p:sp>
      </p:grpSp>
      <p:sp>
        <p:nvSpPr>
          <p:cNvPr id="32" name="Rectangle: Rounded Corners 4">
            <a:extLst>
              <a:ext uri="{FF2B5EF4-FFF2-40B4-BE49-F238E27FC236}">
                <a16:creationId xmlns:a16="http://schemas.microsoft.com/office/drawing/2014/main" id="{6F2CC758-0F68-D00F-4968-730E0B0A2665}"/>
              </a:ext>
            </a:extLst>
          </p:cNvPr>
          <p:cNvSpPr/>
          <p:nvPr/>
        </p:nvSpPr>
        <p:spPr>
          <a:xfrm>
            <a:off x="-1" y="12700"/>
            <a:ext cx="6866291" cy="4282808"/>
          </a:xfrm>
          <a:prstGeom prst="roundRect">
            <a:avLst>
              <a:gd name="adj" fmla="val 0"/>
            </a:avLst>
          </a:prstGeom>
          <a:gradFill flip="none" rotWithShape="1">
            <a:gsLst>
              <a:gs pos="0">
                <a:schemeClr val="tx2">
                  <a:lumMod val="50000"/>
                  <a:alpha val="0"/>
                </a:schemeClr>
              </a:gs>
              <a:gs pos="100000">
                <a:schemeClr val="tx2">
                  <a:lumMod val="50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TextBox 32">
            <a:extLst>
              <a:ext uri="{FF2B5EF4-FFF2-40B4-BE49-F238E27FC236}">
                <a16:creationId xmlns:a16="http://schemas.microsoft.com/office/drawing/2014/main" id="{2F620410-0DB2-226A-17C1-ED48A8329D06}"/>
              </a:ext>
            </a:extLst>
          </p:cNvPr>
          <p:cNvSpPr txBox="1"/>
          <p:nvPr/>
        </p:nvSpPr>
        <p:spPr>
          <a:xfrm>
            <a:off x="0" y="3759401"/>
            <a:ext cx="6858000" cy="615553"/>
          </a:xfrm>
          <a:prstGeom prst="rect">
            <a:avLst/>
          </a:prstGeom>
          <a:noFill/>
        </p:spPr>
        <p:txBody>
          <a:bodyPr wrap="square" rtlCol="0">
            <a:spAutoFit/>
          </a:bodyPr>
          <a:lstStyle/>
          <a:p>
            <a:pPr algn="ctr">
              <a:lnSpc>
                <a:spcPct val="85000"/>
              </a:lnSpc>
            </a:pPr>
            <a:r>
              <a:rPr lang="id-ID" sz="4000" dirty="0">
                <a:solidFill>
                  <a:schemeClr val="bg1"/>
                </a:solidFill>
                <a:latin typeface="BigNoodleTitling" panose="02000708030402040100" pitchFamily="2" charset="77"/>
                <a:ea typeface="BOLTZZ Sans" pitchFamily="2" charset="0"/>
                <a:cs typeface="Times New Roman" panose="02020603050405020304" pitchFamily="18" charset="0"/>
              </a:rPr>
              <a:t>Career </a:t>
            </a:r>
            <a:r>
              <a:rPr lang="id-ID" sz="4000" dirty="0">
                <a:solidFill>
                  <a:schemeClr val="accent1">
                    <a:lumMod val="60000"/>
                    <a:lumOff val="40000"/>
                  </a:schemeClr>
                </a:solidFill>
                <a:latin typeface="BigNoodleTitling" panose="02000708030402040100" pitchFamily="2" charset="77"/>
                <a:cs typeface="Times New Roman" panose="02020603050405020304" pitchFamily="18" charset="0"/>
              </a:rPr>
              <a:t>Prepa</a:t>
            </a:r>
            <a:r>
              <a:rPr lang="en-US" sz="4000" dirty="0">
                <a:solidFill>
                  <a:schemeClr val="accent1">
                    <a:lumMod val="60000"/>
                    <a:lumOff val="40000"/>
                  </a:schemeClr>
                </a:solidFill>
                <a:latin typeface="BigNoodleTitling" panose="02000708030402040100" pitchFamily="2" charset="77"/>
                <a:cs typeface="Times New Roman" panose="02020603050405020304" pitchFamily="18" charset="0"/>
              </a:rPr>
              <a:t>ra</a:t>
            </a:r>
            <a:r>
              <a:rPr lang="id-ID" sz="4000" dirty="0">
                <a:solidFill>
                  <a:schemeClr val="accent1">
                    <a:lumMod val="60000"/>
                    <a:lumOff val="40000"/>
                  </a:schemeClr>
                </a:solidFill>
                <a:latin typeface="BigNoodleTitling" panose="02000708030402040100" pitchFamily="2" charset="77"/>
                <a:cs typeface="Times New Roman" panose="02020603050405020304" pitchFamily="18" charset="0"/>
              </a:rPr>
              <a:t>tory</a:t>
            </a:r>
            <a:r>
              <a:rPr lang="en-GB" sz="4000" dirty="0">
                <a:solidFill>
                  <a:schemeClr val="accent1">
                    <a:lumMod val="60000"/>
                    <a:lumOff val="40000"/>
                  </a:schemeClr>
                </a:solidFill>
                <a:latin typeface="BigNoodleTitling" panose="02000708030402040100" pitchFamily="2" charset="77"/>
                <a:cs typeface="Times New Roman" panose="02020603050405020304" pitchFamily="18" charset="0"/>
              </a:rPr>
              <a:t> </a:t>
            </a:r>
            <a:r>
              <a:rPr lang="id-ID" sz="4000" dirty="0">
                <a:gradFill>
                  <a:gsLst>
                    <a:gs pos="0">
                      <a:schemeClr val="accent1"/>
                    </a:gs>
                    <a:gs pos="78000">
                      <a:schemeClr val="accent2"/>
                    </a:gs>
                  </a:gsLst>
                  <a:lin ang="8100000" scaled="1"/>
                </a:gradFill>
                <a:latin typeface="BigNoodleTitling" panose="02000708030402040100" pitchFamily="2" charset="77"/>
                <a:cs typeface="Times New Roman" panose="02020603050405020304" pitchFamily="18" charset="0"/>
              </a:rPr>
              <a:t>Program </a:t>
            </a:r>
          </a:p>
        </p:txBody>
      </p:sp>
      <p:grpSp>
        <p:nvGrpSpPr>
          <p:cNvPr id="35" name="Group 34">
            <a:extLst>
              <a:ext uri="{FF2B5EF4-FFF2-40B4-BE49-F238E27FC236}">
                <a16:creationId xmlns:a16="http://schemas.microsoft.com/office/drawing/2014/main" id="{1007667B-39BE-3EEF-99C6-451F50117301}"/>
              </a:ext>
            </a:extLst>
          </p:cNvPr>
          <p:cNvGrpSpPr/>
          <p:nvPr/>
        </p:nvGrpSpPr>
        <p:grpSpPr>
          <a:xfrm>
            <a:off x="5448742" y="7687423"/>
            <a:ext cx="1035879" cy="1038564"/>
            <a:chOff x="5078839" y="-376023"/>
            <a:chExt cx="2890177" cy="2897666"/>
          </a:xfrm>
        </p:grpSpPr>
        <p:sp>
          <p:nvSpPr>
            <p:cNvPr id="36" name="Freeform 34">
              <a:extLst>
                <a:ext uri="{FF2B5EF4-FFF2-40B4-BE49-F238E27FC236}">
                  <a16:creationId xmlns:a16="http://schemas.microsoft.com/office/drawing/2014/main" id="{A41115FD-9840-4A1A-BBB7-70369D4BC657}"/>
                </a:ext>
              </a:extLst>
            </p:cNvPr>
            <p:cNvSpPr/>
            <p:nvPr/>
          </p:nvSpPr>
          <p:spPr>
            <a:xfrm>
              <a:off x="5078839" y="-376023"/>
              <a:ext cx="2207824" cy="1618514"/>
            </a:xfrm>
            <a:custGeom>
              <a:avLst/>
              <a:gdLst>
                <a:gd name="connsiteX0" fmla="*/ 2170981 w 2207824"/>
                <a:gd name="connsiteY0" fmla="*/ 42681 h 1618514"/>
                <a:gd name="connsiteX1" fmla="*/ 1992056 w 2207824"/>
                <a:gd name="connsiteY1" fmla="*/ 42681 h 1618514"/>
                <a:gd name="connsiteX2" fmla="*/ 1564159 w 2207824"/>
                <a:gd name="connsiteY2" fmla="*/ 470578 h 1618514"/>
                <a:gd name="connsiteX3" fmla="*/ 1510052 w 2207824"/>
                <a:gd name="connsiteY3" fmla="*/ 524685 h 1618514"/>
                <a:gd name="connsiteX4" fmla="*/ 1371939 w 2207824"/>
                <a:gd name="connsiteY4" fmla="*/ 497433 h 1618514"/>
                <a:gd name="connsiteX5" fmla="*/ 1344687 w 2207824"/>
                <a:gd name="connsiteY5" fmla="*/ 359321 h 1618514"/>
                <a:gd name="connsiteX6" fmla="*/ 1398794 w 2207824"/>
                <a:gd name="connsiteY6" fmla="*/ 305213 h 1618514"/>
                <a:gd name="connsiteX7" fmla="*/ 1482402 w 2207824"/>
                <a:gd name="connsiteY7" fmla="*/ 221605 h 1618514"/>
                <a:gd name="connsiteX8" fmla="*/ 1509655 w 2207824"/>
                <a:gd name="connsiteY8" fmla="*/ 180793 h 1618514"/>
                <a:gd name="connsiteX9" fmla="*/ 1519312 w 2207824"/>
                <a:gd name="connsiteY9" fmla="*/ 132110 h 1618514"/>
                <a:gd name="connsiteX10" fmla="*/ 1482402 w 2207824"/>
                <a:gd name="connsiteY10" fmla="*/ 42681 h 1618514"/>
                <a:gd name="connsiteX11" fmla="*/ 1303478 w 2207824"/>
                <a:gd name="connsiteY11" fmla="*/ 42681 h 1618514"/>
                <a:gd name="connsiteX12" fmla="*/ 862550 w 2207824"/>
                <a:gd name="connsiteY12" fmla="*/ 483609 h 1618514"/>
                <a:gd name="connsiteX13" fmla="*/ 809567 w 2207824"/>
                <a:gd name="connsiteY13" fmla="*/ 536592 h 1618514"/>
                <a:gd name="connsiteX14" fmla="*/ 681972 w 2207824"/>
                <a:gd name="connsiteY14" fmla="*/ 505569 h 1618514"/>
                <a:gd name="connsiteX15" fmla="*/ 650949 w 2207824"/>
                <a:gd name="connsiteY15" fmla="*/ 377974 h 1618514"/>
                <a:gd name="connsiteX16" fmla="*/ 703932 w 2207824"/>
                <a:gd name="connsiteY16" fmla="*/ 324991 h 1618514"/>
                <a:gd name="connsiteX17" fmla="*/ 813205 w 2207824"/>
                <a:gd name="connsiteY17" fmla="*/ 215718 h 1618514"/>
                <a:gd name="connsiteX18" fmla="*/ 844228 w 2207824"/>
                <a:gd name="connsiteY18" fmla="*/ 164455 h 1618514"/>
                <a:gd name="connsiteX19" fmla="*/ 850114 w 2207824"/>
                <a:gd name="connsiteY19" fmla="*/ 126289 h 1618514"/>
                <a:gd name="connsiteX20" fmla="*/ 813205 w 2207824"/>
                <a:gd name="connsiteY20" fmla="*/ 36860 h 1618514"/>
                <a:gd name="connsiteX21" fmla="*/ 634347 w 2207824"/>
                <a:gd name="connsiteY21" fmla="*/ 36860 h 1618514"/>
                <a:gd name="connsiteX22" fmla="*/ 36918 w 2207824"/>
                <a:gd name="connsiteY22" fmla="*/ 634289 h 1618514"/>
                <a:gd name="connsiteX23" fmla="*/ 36851 w 2207824"/>
                <a:gd name="connsiteY23" fmla="*/ 813147 h 1618514"/>
                <a:gd name="connsiteX24" fmla="*/ 164447 w 2207824"/>
                <a:gd name="connsiteY24" fmla="*/ 844170 h 1618514"/>
                <a:gd name="connsiteX25" fmla="*/ 215710 w 2207824"/>
                <a:gd name="connsiteY25" fmla="*/ 813147 h 1618514"/>
                <a:gd name="connsiteX26" fmla="*/ 338476 w 2207824"/>
                <a:gd name="connsiteY26" fmla="*/ 690381 h 1618514"/>
                <a:gd name="connsiteX27" fmla="*/ 392253 w 2207824"/>
                <a:gd name="connsiteY27" fmla="*/ 636604 h 1618514"/>
                <a:gd name="connsiteX28" fmla="*/ 519848 w 2207824"/>
                <a:gd name="connsiteY28" fmla="*/ 667626 h 1618514"/>
                <a:gd name="connsiteX29" fmla="*/ 556758 w 2207824"/>
                <a:gd name="connsiteY29" fmla="*/ 757056 h 1618514"/>
                <a:gd name="connsiteX30" fmla="*/ 550871 w 2207824"/>
                <a:gd name="connsiteY30" fmla="*/ 795222 h 1618514"/>
                <a:gd name="connsiteX31" fmla="*/ 497094 w 2207824"/>
                <a:gd name="connsiteY31" fmla="*/ 848998 h 1618514"/>
                <a:gd name="connsiteX32" fmla="*/ 56166 w 2207824"/>
                <a:gd name="connsiteY32" fmla="*/ 1289927 h 1618514"/>
                <a:gd name="connsiteX33" fmla="*/ 56166 w 2207824"/>
                <a:gd name="connsiteY33" fmla="*/ 1468851 h 1618514"/>
                <a:gd name="connsiteX34" fmla="*/ 235091 w 2207824"/>
                <a:gd name="connsiteY34" fmla="*/ 1468851 h 1618514"/>
                <a:gd name="connsiteX35" fmla="*/ 1047560 w 2207824"/>
                <a:gd name="connsiteY35" fmla="*/ 656382 h 1618514"/>
                <a:gd name="connsiteX36" fmla="*/ 1073687 w 2207824"/>
                <a:gd name="connsiteY36" fmla="*/ 630254 h 1618514"/>
                <a:gd name="connsiteX37" fmla="*/ 1211866 w 2207824"/>
                <a:gd name="connsiteY37" fmla="*/ 657440 h 1618514"/>
                <a:gd name="connsiteX38" fmla="*/ 1248709 w 2207824"/>
                <a:gd name="connsiteY38" fmla="*/ 746869 h 1618514"/>
                <a:gd name="connsiteX39" fmla="*/ 1239052 w 2207824"/>
                <a:gd name="connsiteY39" fmla="*/ 795552 h 1618514"/>
                <a:gd name="connsiteX40" fmla="*/ 1212924 w 2207824"/>
                <a:gd name="connsiteY40" fmla="*/ 821680 h 1618514"/>
                <a:gd name="connsiteX41" fmla="*/ 631899 w 2207824"/>
                <a:gd name="connsiteY41" fmla="*/ 1402705 h 1618514"/>
                <a:gd name="connsiteX42" fmla="*/ 631899 w 2207824"/>
                <a:gd name="connsiteY42" fmla="*/ 1581630 h 1618514"/>
                <a:gd name="connsiteX43" fmla="*/ 810824 w 2207824"/>
                <a:gd name="connsiteY43" fmla="*/ 1581630 h 1618514"/>
                <a:gd name="connsiteX44" fmla="*/ 2170915 w 2207824"/>
                <a:gd name="connsiteY44" fmla="*/ 221539 h 1618514"/>
                <a:gd name="connsiteX45" fmla="*/ 2207824 w 2207824"/>
                <a:gd name="connsiteY45" fmla="*/ 132044 h 1618514"/>
                <a:gd name="connsiteX46" fmla="*/ 2170981 w 2207824"/>
                <a:gd name="connsiteY46" fmla="*/ 42681 h 16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07824" h="1618514">
                  <a:moveTo>
                    <a:pt x="2170981" y="42681"/>
                  </a:moveTo>
                  <a:cubicBezTo>
                    <a:pt x="2121768" y="-6532"/>
                    <a:pt x="2041269" y="-6532"/>
                    <a:pt x="1992056" y="42681"/>
                  </a:cubicBezTo>
                  <a:lnTo>
                    <a:pt x="1564159" y="470578"/>
                  </a:lnTo>
                  <a:lnTo>
                    <a:pt x="1510052" y="524685"/>
                  </a:lnTo>
                  <a:cubicBezTo>
                    <a:pt x="1464146" y="543669"/>
                    <a:pt x="1409113" y="534541"/>
                    <a:pt x="1371939" y="497433"/>
                  </a:cubicBezTo>
                  <a:cubicBezTo>
                    <a:pt x="1334765" y="460259"/>
                    <a:pt x="1325703" y="405160"/>
                    <a:pt x="1344687" y="359321"/>
                  </a:cubicBezTo>
                  <a:lnTo>
                    <a:pt x="1398794" y="305213"/>
                  </a:lnTo>
                  <a:lnTo>
                    <a:pt x="1482402" y="221605"/>
                  </a:lnTo>
                  <a:cubicBezTo>
                    <a:pt x="1494441" y="209567"/>
                    <a:pt x="1503503" y="195676"/>
                    <a:pt x="1509655" y="180793"/>
                  </a:cubicBezTo>
                  <a:cubicBezTo>
                    <a:pt x="1516137" y="165249"/>
                    <a:pt x="1519312" y="148646"/>
                    <a:pt x="1519312" y="132110"/>
                  </a:cubicBezTo>
                  <a:cubicBezTo>
                    <a:pt x="1519312" y="99698"/>
                    <a:pt x="1507009" y="67287"/>
                    <a:pt x="1482402" y="42681"/>
                  </a:cubicBezTo>
                  <a:cubicBezTo>
                    <a:pt x="1433190" y="-6532"/>
                    <a:pt x="1352691" y="-6532"/>
                    <a:pt x="1303478" y="42681"/>
                  </a:cubicBezTo>
                  <a:lnTo>
                    <a:pt x="862550" y="483609"/>
                  </a:lnTo>
                  <a:lnTo>
                    <a:pt x="809567" y="536592"/>
                  </a:lnTo>
                  <a:cubicBezTo>
                    <a:pt x="765977" y="550284"/>
                    <a:pt x="716302" y="539965"/>
                    <a:pt x="681972" y="505569"/>
                  </a:cubicBezTo>
                  <a:cubicBezTo>
                    <a:pt x="647576" y="471173"/>
                    <a:pt x="637257" y="421564"/>
                    <a:pt x="650949" y="377974"/>
                  </a:cubicBezTo>
                  <a:lnTo>
                    <a:pt x="703932" y="324991"/>
                  </a:lnTo>
                  <a:lnTo>
                    <a:pt x="813205" y="215718"/>
                  </a:lnTo>
                  <a:cubicBezTo>
                    <a:pt x="828022" y="200901"/>
                    <a:pt x="838341" y="183240"/>
                    <a:pt x="844228" y="164455"/>
                  </a:cubicBezTo>
                  <a:cubicBezTo>
                    <a:pt x="848196" y="152086"/>
                    <a:pt x="850114" y="139187"/>
                    <a:pt x="850114" y="126289"/>
                  </a:cubicBezTo>
                  <a:cubicBezTo>
                    <a:pt x="850048" y="93877"/>
                    <a:pt x="837811" y="61466"/>
                    <a:pt x="813205" y="36860"/>
                  </a:cubicBezTo>
                  <a:cubicBezTo>
                    <a:pt x="764059" y="-12287"/>
                    <a:pt x="683559" y="-12287"/>
                    <a:pt x="634347" y="36860"/>
                  </a:cubicBezTo>
                  <a:lnTo>
                    <a:pt x="36918" y="634289"/>
                  </a:lnTo>
                  <a:cubicBezTo>
                    <a:pt x="-12295" y="683501"/>
                    <a:pt x="-12295" y="764001"/>
                    <a:pt x="36851" y="813147"/>
                  </a:cubicBezTo>
                  <a:cubicBezTo>
                    <a:pt x="71247" y="847543"/>
                    <a:pt x="120857" y="857928"/>
                    <a:pt x="164447" y="844170"/>
                  </a:cubicBezTo>
                  <a:cubicBezTo>
                    <a:pt x="183232" y="838283"/>
                    <a:pt x="200893" y="827964"/>
                    <a:pt x="215710" y="813147"/>
                  </a:cubicBezTo>
                  <a:lnTo>
                    <a:pt x="338476" y="690381"/>
                  </a:lnTo>
                  <a:lnTo>
                    <a:pt x="392253" y="636604"/>
                  </a:lnTo>
                  <a:cubicBezTo>
                    <a:pt x="435843" y="622912"/>
                    <a:pt x="485519" y="633231"/>
                    <a:pt x="519848" y="667626"/>
                  </a:cubicBezTo>
                  <a:cubicBezTo>
                    <a:pt x="544455" y="692233"/>
                    <a:pt x="556758" y="724578"/>
                    <a:pt x="556758" y="757056"/>
                  </a:cubicBezTo>
                  <a:cubicBezTo>
                    <a:pt x="556758" y="769954"/>
                    <a:pt x="554773" y="782852"/>
                    <a:pt x="550871" y="795222"/>
                  </a:cubicBezTo>
                  <a:lnTo>
                    <a:pt x="497094" y="848998"/>
                  </a:lnTo>
                  <a:lnTo>
                    <a:pt x="56166" y="1289927"/>
                  </a:lnTo>
                  <a:cubicBezTo>
                    <a:pt x="6954" y="1339139"/>
                    <a:pt x="6954" y="1419638"/>
                    <a:pt x="56166" y="1468851"/>
                  </a:cubicBezTo>
                  <a:cubicBezTo>
                    <a:pt x="105312" y="1517997"/>
                    <a:pt x="185878" y="1518063"/>
                    <a:pt x="235091" y="1468851"/>
                  </a:cubicBezTo>
                  <a:lnTo>
                    <a:pt x="1047560" y="656382"/>
                  </a:lnTo>
                  <a:lnTo>
                    <a:pt x="1073687" y="630254"/>
                  </a:lnTo>
                  <a:cubicBezTo>
                    <a:pt x="1119593" y="611204"/>
                    <a:pt x="1174626" y="620266"/>
                    <a:pt x="1211866" y="657440"/>
                  </a:cubicBezTo>
                  <a:cubicBezTo>
                    <a:pt x="1236472" y="682046"/>
                    <a:pt x="1248709" y="714458"/>
                    <a:pt x="1248709" y="746869"/>
                  </a:cubicBezTo>
                  <a:cubicBezTo>
                    <a:pt x="1248709" y="763472"/>
                    <a:pt x="1245534" y="780008"/>
                    <a:pt x="1239052" y="795552"/>
                  </a:cubicBezTo>
                  <a:lnTo>
                    <a:pt x="1212924" y="821680"/>
                  </a:lnTo>
                  <a:lnTo>
                    <a:pt x="631899" y="1402705"/>
                  </a:lnTo>
                  <a:cubicBezTo>
                    <a:pt x="582687" y="1451918"/>
                    <a:pt x="582687" y="1532417"/>
                    <a:pt x="631899" y="1581630"/>
                  </a:cubicBezTo>
                  <a:cubicBezTo>
                    <a:pt x="681046" y="1630776"/>
                    <a:pt x="761611" y="1630842"/>
                    <a:pt x="810824" y="1581630"/>
                  </a:cubicBezTo>
                  <a:lnTo>
                    <a:pt x="2170915" y="221539"/>
                  </a:lnTo>
                  <a:cubicBezTo>
                    <a:pt x="2195521" y="196933"/>
                    <a:pt x="2207824" y="164455"/>
                    <a:pt x="2207824" y="132044"/>
                  </a:cubicBezTo>
                  <a:cubicBezTo>
                    <a:pt x="2207890" y="99632"/>
                    <a:pt x="2195587" y="67221"/>
                    <a:pt x="2170981" y="42681"/>
                  </a:cubicBezTo>
                  <a:close/>
                </a:path>
              </a:pathLst>
            </a:custGeom>
            <a:gradFill flip="none" rotWithShape="1">
              <a:gsLst>
                <a:gs pos="0">
                  <a:schemeClr val="accent1"/>
                </a:gs>
                <a:gs pos="78000">
                  <a:schemeClr val="accent2"/>
                </a:gs>
              </a:gsLst>
              <a:lin ang="8100000" scaled="1"/>
              <a:tileRect/>
            </a:gradFill>
            <a:ln w="661" cap="flat">
              <a:noFill/>
              <a:prstDash val="solid"/>
              <a:miter/>
            </a:ln>
          </p:spPr>
          <p:txBody>
            <a:bodyPr rtlCol="0" anchor="ctr"/>
            <a:lstStyle/>
            <a:p>
              <a:endParaRPr lang="en-PK">
                <a:latin typeface="Poppins" panose="00000500000000000000" pitchFamily="2" charset="0"/>
                <a:cs typeface="Poppins" panose="00000500000000000000" pitchFamily="2" charset="0"/>
              </a:endParaRPr>
            </a:p>
          </p:txBody>
        </p:sp>
        <p:sp>
          <p:nvSpPr>
            <p:cNvPr id="37" name="Freeform 35">
              <a:extLst>
                <a:ext uri="{FF2B5EF4-FFF2-40B4-BE49-F238E27FC236}">
                  <a16:creationId xmlns:a16="http://schemas.microsoft.com/office/drawing/2014/main" id="{9FE0E26B-1EC9-3FFA-BD65-E9CF9D61D60E}"/>
                </a:ext>
              </a:extLst>
            </p:cNvPr>
            <p:cNvSpPr/>
            <p:nvPr/>
          </p:nvSpPr>
          <p:spPr>
            <a:xfrm>
              <a:off x="5080229" y="-362290"/>
              <a:ext cx="2887397" cy="2883933"/>
            </a:xfrm>
            <a:custGeom>
              <a:avLst/>
              <a:gdLst>
                <a:gd name="connsiteX0" fmla="*/ 2293673 w 2887397"/>
                <a:gd name="connsiteY0" fmla="*/ 1980869 h 2883933"/>
                <a:gd name="connsiteX1" fmla="*/ 2150666 w 2887397"/>
                <a:gd name="connsiteY1" fmla="*/ 1955800 h 2883933"/>
                <a:gd name="connsiteX2" fmla="*/ 2114815 w 2887397"/>
                <a:gd name="connsiteY2" fmla="*/ 1980869 h 2883933"/>
                <a:gd name="connsiteX3" fmla="*/ 1845866 w 2887397"/>
                <a:gd name="connsiteY3" fmla="*/ 2249818 h 2883933"/>
                <a:gd name="connsiteX4" fmla="*/ 1801548 w 2887397"/>
                <a:gd name="connsiteY4" fmla="*/ 2294136 h 2883933"/>
                <a:gd name="connsiteX5" fmla="*/ 1668860 w 2887397"/>
                <a:gd name="connsiteY5" fmla="*/ 2264833 h 2883933"/>
                <a:gd name="connsiteX6" fmla="*/ 1639425 w 2887397"/>
                <a:gd name="connsiteY6" fmla="*/ 2132211 h 2883933"/>
                <a:gd name="connsiteX7" fmla="*/ 1683941 w 2887397"/>
                <a:gd name="connsiteY7" fmla="*/ 2087695 h 2883933"/>
                <a:gd name="connsiteX8" fmla="*/ 2850489 w 2887397"/>
                <a:gd name="connsiteY8" fmla="*/ 921147 h 2883933"/>
                <a:gd name="connsiteX9" fmla="*/ 2887398 w 2887397"/>
                <a:gd name="connsiteY9" fmla="*/ 831718 h 2883933"/>
                <a:gd name="connsiteX10" fmla="*/ 2850489 w 2887397"/>
                <a:gd name="connsiteY10" fmla="*/ 742289 h 2883933"/>
                <a:gd name="connsiteX11" fmla="*/ 2690614 w 2887397"/>
                <a:gd name="connsiteY11" fmla="*/ 726678 h 2883933"/>
                <a:gd name="connsiteX12" fmla="*/ 2671630 w 2887397"/>
                <a:gd name="connsiteY12" fmla="*/ 742289 h 2883933"/>
                <a:gd name="connsiteX13" fmla="*/ 2540860 w 2887397"/>
                <a:gd name="connsiteY13" fmla="*/ 872993 h 2883933"/>
                <a:gd name="connsiteX14" fmla="*/ 2533584 w 2887397"/>
                <a:gd name="connsiteY14" fmla="*/ 880269 h 2883933"/>
                <a:gd name="connsiteX15" fmla="*/ 2373776 w 2887397"/>
                <a:gd name="connsiteY15" fmla="*/ 864592 h 2883933"/>
                <a:gd name="connsiteX16" fmla="*/ 2358099 w 2887397"/>
                <a:gd name="connsiteY16" fmla="*/ 704784 h 2883933"/>
                <a:gd name="connsiteX17" fmla="*/ 2365375 w 2887397"/>
                <a:gd name="connsiteY17" fmla="*/ 697508 h 2883933"/>
                <a:gd name="connsiteX18" fmla="*/ 2675864 w 2887397"/>
                <a:gd name="connsiteY18" fmla="*/ 387019 h 2883933"/>
                <a:gd name="connsiteX19" fmla="*/ 2847049 w 2887397"/>
                <a:gd name="connsiteY19" fmla="*/ 215834 h 2883933"/>
                <a:gd name="connsiteX20" fmla="*/ 2883959 w 2887397"/>
                <a:gd name="connsiteY20" fmla="*/ 126339 h 2883933"/>
                <a:gd name="connsiteX21" fmla="*/ 2847049 w 2887397"/>
                <a:gd name="connsiteY21" fmla="*/ 36909 h 2883933"/>
                <a:gd name="connsiteX22" fmla="*/ 2668124 w 2887397"/>
                <a:gd name="connsiteY22" fmla="*/ 36909 h 2883933"/>
                <a:gd name="connsiteX23" fmla="*/ 1495028 w 2887397"/>
                <a:gd name="connsiteY23" fmla="*/ 1210072 h 2883933"/>
                <a:gd name="connsiteX24" fmla="*/ 1495028 w 2887397"/>
                <a:gd name="connsiteY24" fmla="*/ 1388996 h 2883933"/>
                <a:gd name="connsiteX25" fmla="*/ 1673953 w 2887397"/>
                <a:gd name="connsiteY25" fmla="*/ 1388996 h 2883933"/>
                <a:gd name="connsiteX26" fmla="*/ 1733748 w 2887397"/>
                <a:gd name="connsiteY26" fmla="*/ 1329201 h 2883933"/>
                <a:gd name="connsiteX27" fmla="*/ 2047677 w 2887397"/>
                <a:gd name="connsiteY27" fmla="*/ 1015272 h 2883933"/>
                <a:gd name="connsiteX28" fmla="*/ 2051513 w 2887397"/>
                <a:gd name="connsiteY28" fmla="*/ 1011436 h 2883933"/>
                <a:gd name="connsiteX29" fmla="*/ 2211388 w 2887397"/>
                <a:gd name="connsiteY29" fmla="*/ 1027046 h 2883933"/>
                <a:gd name="connsiteX30" fmla="*/ 2248297 w 2887397"/>
                <a:gd name="connsiteY30" fmla="*/ 1116476 h 2883933"/>
                <a:gd name="connsiteX31" fmla="*/ 2226998 w 2887397"/>
                <a:gd name="connsiteY31" fmla="*/ 1186987 h 2883933"/>
                <a:gd name="connsiteX32" fmla="*/ 2223162 w 2887397"/>
                <a:gd name="connsiteY32" fmla="*/ 1190824 h 2883933"/>
                <a:gd name="connsiteX33" fmla="*/ 1909167 w 2887397"/>
                <a:gd name="connsiteY33" fmla="*/ 1504686 h 2883933"/>
                <a:gd name="connsiteX34" fmla="*/ 1781043 w 2887397"/>
                <a:gd name="connsiteY34" fmla="*/ 1632810 h 2883933"/>
                <a:gd name="connsiteX35" fmla="*/ 1484445 w 2887397"/>
                <a:gd name="connsiteY35" fmla="*/ 1929408 h 2883933"/>
                <a:gd name="connsiteX36" fmla="*/ 1463278 w 2887397"/>
                <a:gd name="connsiteY36" fmla="*/ 1950574 h 2883933"/>
                <a:gd name="connsiteX37" fmla="*/ 1303470 w 2887397"/>
                <a:gd name="connsiteY37" fmla="*/ 1934898 h 2883933"/>
                <a:gd name="connsiteX38" fmla="*/ 1287793 w 2887397"/>
                <a:gd name="connsiteY38" fmla="*/ 1775090 h 2883933"/>
                <a:gd name="connsiteX39" fmla="*/ 1308960 w 2887397"/>
                <a:gd name="connsiteY39" fmla="*/ 1753923 h 2883933"/>
                <a:gd name="connsiteX40" fmla="*/ 1388996 w 2887397"/>
                <a:gd name="connsiteY40" fmla="*/ 1673887 h 2883933"/>
                <a:gd name="connsiteX41" fmla="*/ 1404607 w 2887397"/>
                <a:gd name="connsiteY41" fmla="*/ 1654903 h 2883933"/>
                <a:gd name="connsiteX42" fmla="*/ 1425906 w 2887397"/>
                <a:gd name="connsiteY42" fmla="*/ 1584391 h 2883933"/>
                <a:gd name="connsiteX43" fmla="*/ 1388996 w 2887397"/>
                <a:gd name="connsiteY43" fmla="*/ 1494962 h 2883933"/>
                <a:gd name="connsiteX44" fmla="*/ 1210072 w 2887397"/>
                <a:gd name="connsiteY44" fmla="*/ 1494962 h 2883933"/>
                <a:gd name="connsiteX45" fmla="*/ 36909 w 2887397"/>
                <a:gd name="connsiteY45" fmla="*/ 2668125 h 2883933"/>
                <a:gd name="connsiteX46" fmla="*/ 36909 w 2887397"/>
                <a:gd name="connsiteY46" fmla="*/ 2847049 h 2883933"/>
                <a:gd name="connsiteX47" fmla="*/ 215834 w 2887397"/>
                <a:gd name="connsiteY47" fmla="*/ 2847049 h 2883933"/>
                <a:gd name="connsiteX48" fmla="*/ 673034 w 2887397"/>
                <a:gd name="connsiteY48" fmla="*/ 2389849 h 2883933"/>
                <a:gd name="connsiteX49" fmla="*/ 990798 w 2887397"/>
                <a:gd name="connsiteY49" fmla="*/ 2072084 h 2883933"/>
                <a:gd name="connsiteX50" fmla="*/ 991195 w 2887397"/>
                <a:gd name="connsiteY50" fmla="*/ 2071688 h 2883933"/>
                <a:gd name="connsiteX51" fmla="*/ 991063 w 2887397"/>
                <a:gd name="connsiteY51" fmla="*/ 2071952 h 2883933"/>
                <a:gd name="connsiteX52" fmla="*/ 1150673 w 2887397"/>
                <a:gd name="connsiteY52" fmla="*/ 2087761 h 2883933"/>
                <a:gd name="connsiteX53" fmla="*/ 1187582 w 2887397"/>
                <a:gd name="connsiteY53" fmla="*/ 2177190 h 2883933"/>
                <a:gd name="connsiteX54" fmla="*/ 1166482 w 2887397"/>
                <a:gd name="connsiteY54" fmla="*/ 2247371 h 2883933"/>
                <a:gd name="connsiteX55" fmla="*/ 1166746 w 2887397"/>
                <a:gd name="connsiteY55" fmla="*/ 2247239 h 2883933"/>
                <a:gd name="connsiteX56" fmla="*/ 1166349 w 2887397"/>
                <a:gd name="connsiteY56" fmla="*/ 2247636 h 2883933"/>
                <a:gd name="connsiteX57" fmla="*/ 848585 w 2887397"/>
                <a:gd name="connsiteY57" fmla="*/ 2565400 h 2883933"/>
                <a:gd name="connsiteX58" fmla="*/ 752607 w 2887397"/>
                <a:gd name="connsiteY58" fmla="*/ 2661378 h 2883933"/>
                <a:gd name="connsiteX59" fmla="*/ 752607 w 2887397"/>
                <a:gd name="connsiteY59" fmla="*/ 2840302 h 2883933"/>
                <a:gd name="connsiteX60" fmla="*/ 931532 w 2887397"/>
                <a:gd name="connsiteY60" fmla="*/ 2840302 h 2883933"/>
                <a:gd name="connsiteX61" fmla="*/ 1325232 w 2887397"/>
                <a:gd name="connsiteY61" fmla="*/ 2446602 h 2883933"/>
                <a:gd name="connsiteX62" fmla="*/ 1365845 w 2887397"/>
                <a:gd name="connsiteY62" fmla="*/ 2405989 h 2883933"/>
                <a:gd name="connsiteX63" fmla="*/ 1498468 w 2887397"/>
                <a:gd name="connsiteY63" fmla="*/ 2435423 h 2883933"/>
                <a:gd name="connsiteX64" fmla="*/ 1535377 w 2887397"/>
                <a:gd name="connsiteY64" fmla="*/ 2524853 h 2883933"/>
                <a:gd name="connsiteX65" fmla="*/ 1527836 w 2887397"/>
                <a:gd name="connsiteY65" fmla="*/ 2568112 h 2883933"/>
                <a:gd name="connsiteX66" fmla="*/ 1487421 w 2887397"/>
                <a:gd name="connsiteY66" fmla="*/ 2608527 h 2883933"/>
                <a:gd name="connsiteX67" fmla="*/ 1438011 w 2887397"/>
                <a:gd name="connsiteY67" fmla="*/ 2657938 h 2883933"/>
                <a:gd name="connsiteX68" fmla="*/ 1408708 w 2887397"/>
                <a:gd name="connsiteY68" fmla="*/ 2704108 h 2883933"/>
                <a:gd name="connsiteX69" fmla="*/ 1438011 w 2887397"/>
                <a:gd name="connsiteY69" fmla="*/ 2836862 h 2883933"/>
                <a:gd name="connsiteX70" fmla="*/ 1616935 w 2887397"/>
                <a:gd name="connsiteY70" fmla="*/ 2836862 h 2883933"/>
                <a:gd name="connsiteX71" fmla="*/ 2293938 w 2887397"/>
                <a:gd name="connsiteY71" fmla="*/ 2159860 h 2883933"/>
                <a:gd name="connsiteX72" fmla="*/ 2330847 w 2887397"/>
                <a:gd name="connsiteY72" fmla="*/ 2070431 h 2883933"/>
                <a:gd name="connsiteX73" fmla="*/ 2293673 w 2887397"/>
                <a:gd name="connsiteY73" fmla="*/ 1980869 h 28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887397" h="2883933">
                  <a:moveTo>
                    <a:pt x="2293673" y="1980869"/>
                  </a:moveTo>
                  <a:cubicBezTo>
                    <a:pt x="2255176" y="1942372"/>
                    <a:pt x="2197497" y="1934038"/>
                    <a:pt x="2150666" y="1955800"/>
                  </a:cubicBezTo>
                  <a:cubicBezTo>
                    <a:pt x="2137701" y="1961885"/>
                    <a:pt x="2125464" y="1970220"/>
                    <a:pt x="2114815" y="1980869"/>
                  </a:cubicBezTo>
                  <a:lnTo>
                    <a:pt x="1845866" y="2249818"/>
                  </a:lnTo>
                  <a:lnTo>
                    <a:pt x="1801548" y="2294136"/>
                  </a:lnTo>
                  <a:cubicBezTo>
                    <a:pt x="1756833" y="2310276"/>
                    <a:pt x="1704578" y="2300486"/>
                    <a:pt x="1668860" y="2264833"/>
                  </a:cubicBezTo>
                  <a:cubicBezTo>
                    <a:pt x="1633141" y="2229115"/>
                    <a:pt x="1623351" y="2176926"/>
                    <a:pt x="1639425" y="2132211"/>
                  </a:cubicBezTo>
                  <a:lnTo>
                    <a:pt x="1683941" y="2087695"/>
                  </a:lnTo>
                  <a:lnTo>
                    <a:pt x="2850489" y="921147"/>
                  </a:lnTo>
                  <a:cubicBezTo>
                    <a:pt x="2875095" y="896541"/>
                    <a:pt x="2887398" y="864195"/>
                    <a:pt x="2887398" y="831718"/>
                  </a:cubicBezTo>
                  <a:cubicBezTo>
                    <a:pt x="2887398" y="799306"/>
                    <a:pt x="2875029" y="766829"/>
                    <a:pt x="2850489" y="742289"/>
                  </a:cubicBezTo>
                  <a:cubicBezTo>
                    <a:pt x="2807163" y="698963"/>
                    <a:pt x="2739694" y="693804"/>
                    <a:pt x="2690614" y="726678"/>
                  </a:cubicBezTo>
                  <a:cubicBezTo>
                    <a:pt x="2683867" y="731176"/>
                    <a:pt x="2677517" y="736335"/>
                    <a:pt x="2671630" y="742289"/>
                  </a:cubicBezTo>
                  <a:lnTo>
                    <a:pt x="2540860" y="872993"/>
                  </a:lnTo>
                  <a:lnTo>
                    <a:pt x="2533584" y="880269"/>
                  </a:lnTo>
                  <a:cubicBezTo>
                    <a:pt x="2484504" y="913077"/>
                    <a:pt x="2416969" y="907852"/>
                    <a:pt x="2373776" y="864592"/>
                  </a:cubicBezTo>
                  <a:cubicBezTo>
                    <a:pt x="2330516" y="821333"/>
                    <a:pt x="2325291" y="753864"/>
                    <a:pt x="2358099" y="704784"/>
                  </a:cubicBezTo>
                  <a:lnTo>
                    <a:pt x="2365375" y="697508"/>
                  </a:lnTo>
                  <a:lnTo>
                    <a:pt x="2675864" y="387019"/>
                  </a:lnTo>
                  <a:lnTo>
                    <a:pt x="2847049" y="215834"/>
                  </a:lnTo>
                  <a:cubicBezTo>
                    <a:pt x="2871655" y="191228"/>
                    <a:pt x="2883959" y="158750"/>
                    <a:pt x="2883959" y="126339"/>
                  </a:cubicBezTo>
                  <a:cubicBezTo>
                    <a:pt x="2883959" y="93927"/>
                    <a:pt x="2871655" y="61516"/>
                    <a:pt x="2847049" y="36909"/>
                  </a:cubicBezTo>
                  <a:cubicBezTo>
                    <a:pt x="2797837" y="-12303"/>
                    <a:pt x="2717337" y="-12303"/>
                    <a:pt x="2668124" y="36909"/>
                  </a:cubicBezTo>
                  <a:lnTo>
                    <a:pt x="1495028" y="1210072"/>
                  </a:lnTo>
                  <a:cubicBezTo>
                    <a:pt x="1445816" y="1259284"/>
                    <a:pt x="1445816" y="1339784"/>
                    <a:pt x="1495028" y="1388996"/>
                  </a:cubicBezTo>
                  <a:cubicBezTo>
                    <a:pt x="1544175" y="1438143"/>
                    <a:pt x="1624740" y="1438209"/>
                    <a:pt x="1673953" y="1388996"/>
                  </a:cubicBezTo>
                  <a:lnTo>
                    <a:pt x="1733748" y="1329201"/>
                  </a:lnTo>
                  <a:lnTo>
                    <a:pt x="2047677" y="1015272"/>
                  </a:lnTo>
                  <a:lnTo>
                    <a:pt x="2051513" y="1011436"/>
                  </a:lnTo>
                  <a:cubicBezTo>
                    <a:pt x="2100593" y="978495"/>
                    <a:pt x="2168128" y="983721"/>
                    <a:pt x="2211388" y="1027046"/>
                  </a:cubicBezTo>
                  <a:cubicBezTo>
                    <a:pt x="2235994" y="1051653"/>
                    <a:pt x="2248297" y="1083998"/>
                    <a:pt x="2248297" y="1116476"/>
                  </a:cubicBezTo>
                  <a:cubicBezTo>
                    <a:pt x="2248297" y="1141082"/>
                    <a:pt x="2241153" y="1165754"/>
                    <a:pt x="2226998" y="1186987"/>
                  </a:cubicBezTo>
                  <a:lnTo>
                    <a:pt x="2223162" y="1190824"/>
                  </a:lnTo>
                  <a:lnTo>
                    <a:pt x="1909167" y="1504686"/>
                  </a:lnTo>
                  <a:lnTo>
                    <a:pt x="1781043" y="1632810"/>
                  </a:lnTo>
                  <a:lnTo>
                    <a:pt x="1484445" y="1929408"/>
                  </a:lnTo>
                  <a:lnTo>
                    <a:pt x="1463278" y="1950574"/>
                  </a:lnTo>
                  <a:cubicBezTo>
                    <a:pt x="1414198" y="1983383"/>
                    <a:pt x="1346663" y="1978157"/>
                    <a:pt x="1303470" y="1934898"/>
                  </a:cubicBezTo>
                  <a:cubicBezTo>
                    <a:pt x="1260210" y="1891639"/>
                    <a:pt x="1254985" y="1824170"/>
                    <a:pt x="1287793" y="1775090"/>
                  </a:cubicBezTo>
                  <a:lnTo>
                    <a:pt x="1308960" y="1753923"/>
                  </a:lnTo>
                  <a:lnTo>
                    <a:pt x="1388996" y="1673887"/>
                  </a:lnTo>
                  <a:cubicBezTo>
                    <a:pt x="1394950" y="1667933"/>
                    <a:pt x="1400109" y="1661583"/>
                    <a:pt x="1404607" y="1654903"/>
                  </a:cubicBezTo>
                  <a:cubicBezTo>
                    <a:pt x="1418828" y="1633670"/>
                    <a:pt x="1425906" y="1609064"/>
                    <a:pt x="1425906" y="1584391"/>
                  </a:cubicBezTo>
                  <a:cubicBezTo>
                    <a:pt x="1425839" y="1551980"/>
                    <a:pt x="1413602" y="1519568"/>
                    <a:pt x="1388996" y="1494962"/>
                  </a:cubicBezTo>
                  <a:cubicBezTo>
                    <a:pt x="1339784" y="1445749"/>
                    <a:pt x="1259284" y="1445749"/>
                    <a:pt x="1210072" y="1494962"/>
                  </a:cubicBezTo>
                  <a:lnTo>
                    <a:pt x="36909" y="2668125"/>
                  </a:lnTo>
                  <a:cubicBezTo>
                    <a:pt x="-12303" y="2717337"/>
                    <a:pt x="-12303" y="2797836"/>
                    <a:pt x="36909" y="2847049"/>
                  </a:cubicBezTo>
                  <a:cubicBezTo>
                    <a:pt x="86056" y="2896195"/>
                    <a:pt x="166621" y="2896262"/>
                    <a:pt x="215834" y="2847049"/>
                  </a:cubicBezTo>
                  <a:lnTo>
                    <a:pt x="673034" y="2389849"/>
                  </a:lnTo>
                  <a:lnTo>
                    <a:pt x="990798" y="2072084"/>
                  </a:lnTo>
                  <a:lnTo>
                    <a:pt x="991195" y="2071688"/>
                  </a:lnTo>
                  <a:cubicBezTo>
                    <a:pt x="991129" y="2071754"/>
                    <a:pt x="991063" y="2071820"/>
                    <a:pt x="991063" y="2071952"/>
                  </a:cubicBezTo>
                  <a:cubicBezTo>
                    <a:pt x="1040143" y="2039210"/>
                    <a:pt x="1107480" y="2044502"/>
                    <a:pt x="1150673" y="2087761"/>
                  </a:cubicBezTo>
                  <a:cubicBezTo>
                    <a:pt x="1175279" y="2112367"/>
                    <a:pt x="1187516" y="2144779"/>
                    <a:pt x="1187582" y="2177190"/>
                  </a:cubicBezTo>
                  <a:cubicBezTo>
                    <a:pt x="1187582" y="2201730"/>
                    <a:pt x="1180571" y="2226271"/>
                    <a:pt x="1166482" y="2247371"/>
                  </a:cubicBezTo>
                  <a:cubicBezTo>
                    <a:pt x="1166614" y="2247305"/>
                    <a:pt x="1166680" y="2247239"/>
                    <a:pt x="1166746" y="2247239"/>
                  </a:cubicBezTo>
                  <a:lnTo>
                    <a:pt x="1166349" y="2247636"/>
                  </a:lnTo>
                  <a:lnTo>
                    <a:pt x="848585" y="2565400"/>
                  </a:lnTo>
                  <a:lnTo>
                    <a:pt x="752607" y="2661378"/>
                  </a:lnTo>
                  <a:cubicBezTo>
                    <a:pt x="703395" y="2710590"/>
                    <a:pt x="703395" y="2791090"/>
                    <a:pt x="752607" y="2840302"/>
                  </a:cubicBezTo>
                  <a:cubicBezTo>
                    <a:pt x="801820" y="2889515"/>
                    <a:pt x="882319" y="2889515"/>
                    <a:pt x="931532" y="2840302"/>
                  </a:cubicBezTo>
                  <a:lnTo>
                    <a:pt x="1325232" y="2446602"/>
                  </a:lnTo>
                  <a:lnTo>
                    <a:pt x="1365845" y="2405989"/>
                  </a:lnTo>
                  <a:cubicBezTo>
                    <a:pt x="1410560" y="2389915"/>
                    <a:pt x="1462749" y="2399705"/>
                    <a:pt x="1498468" y="2435423"/>
                  </a:cubicBezTo>
                  <a:cubicBezTo>
                    <a:pt x="1523074" y="2460030"/>
                    <a:pt x="1535311" y="2492441"/>
                    <a:pt x="1535377" y="2524853"/>
                  </a:cubicBezTo>
                  <a:cubicBezTo>
                    <a:pt x="1535377" y="2539537"/>
                    <a:pt x="1532797" y="2554155"/>
                    <a:pt x="1527836" y="2568112"/>
                  </a:cubicBezTo>
                  <a:lnTo>
                    <a:pt x="1487421" y="2608527"/>
                  </a:lnTo>
                  <a:lnTo>
                    <a:pt x="1438011" y="2657938"/>
                  </a:lnTo>
                  <a:cubicBezTo>
                    <a:pt x="1424517" y="2671432"/>
                    <a:pt x="1414727" y="2687175"/>
                    <a:pt x="1408708" y="2704108"/>
                  </a:cubicBezTo>
                  <a:cubicBezTo>
                    <a:pt x="1392502" y="2748889"/>
                    <a:pt x="1402292" y="2801144"/>
                    <a:pt x="1438011" y="2836862"/>
                  </a:cubicBezTo>
                  <a:cubicBezTo>
                    <a:pt x="1487223" y="2886075"/>
                    <a:pt x="1567722" y="2886075"/>
                    <a:pt x="1616935" y="2836862"/>
                  </a:cubicBezTo>
                  <a:lnTo>
                    <a:pt x="2293938" y="2159860"/>
                  </a:lnTo>
                  <a:cubicBezTo>
                    <a:pt x="2318544" y="2135254"/>
                    <a:pt x="2330847" y="2102776"/>
                    <a:pt x="2330847" y="2070431"/>
                  </a:cubicBezTo>
                  <a:cubicBezTo>
                    <a:pt x="2330582" y="2037887"/>
                    <a:pt x="2318279" y="2005476"/>
                    <a:pt x="2293673" y="1980869"/>
                  </a:cubicBezTo>
                  <a:close/>
                </a:path>
              </a:pathLst>
            </a:custGeom>
            <a:gradFill flip="none" rotWithShape="1">
              <a:gsLst>
                <a:gs pos="0">
                  <a:schemeClr val="accent1"/>
                </a:gs>
                <a:gs pos="78000">
                  <a:schemeClr val="accent2"/>
                </a:gs>
              </a:gsLst>
              <a:lin ang="8100000" scaled="1"/>
              <a:tileRect/>
            </a:gradFill>
            <a:ln w="661" cap="flat">
              <a:noFill/>
              <a:prstDash val="solid"/>
              <a:miter/>
            </a:ln>
          </p:spPr>
          <p:txBody>
            <a:bodyPr rtlCol="0" anchor="ctr"/>
            <a:lstStyle/>
            <a:p>
              <a:endParaRPr lang="en-PK">
                <a:latin typeface="Poppins" panose="00000500000000000000" pitchFamily="2" charset="0"/>
                <a:cs typeface="Poppins" panose="00000500000000000000" pitchFamily="2" charset="0"/>
              </a:endParaRPr>
            </a:p>
          </p:txBody>
        </p:sp>
        <p:sp>
          <p:nvSpPr>
            <p:cNvPr id="38" name="Freeform 36">
              <a:extLst>
                <a:ext uri="{FF2B5EF4-FFF2-40B4-BE49-F238E27FC236}">
                  <a16:creationId xmlns:a16="http://schemas.microsoft.com/office/drawing/2014/main" id="{96E01A22-88EB-CE68-9E23-B55D67E52DE5}"/>
                </a:ext>
              </a:extLst>
            </p:cNvPr>
            <p:cNvSpPr/>
            <p:nvPr/>
          </p:nvSpPr>
          <p:spPr>
            <a:xfrm>
              <a:off x="7163889" y="1702783"/>
              <a:ext cx="805127" cy="805127"/>
            </a:xfrm>
            <a:custGeom>
              <a:avLst/>
              <a:gdLst>
                <a:gd name="connsiteX0" fmla="*/ 768218 w 805127"/>
                <a:gd name="connsiteY0" fmla="*/ 36909 h 805127"/>
                <a:gd name="connsiteX1" fmla="*/ 768218 w 805127"/>
                <a:gd name="connsiteY1" fmla="*/ 36909 h 805127"/>
                <a:gd name="connsiteX2" fmla="*/ 589359 w 805127"/>
                <a:gd name="connsiteY2" fmla="*/ 36909 h 805127"/>
                <a:gd name="connsiteX3" fmla="*/ 36909 w 805127"/>
                <a:gd name="connsiteY3" fmla="*/ 589359 h 805127"/>
                <a:gd name="connsiteX4" fmla="*/ 36909 w 805127"/>
                <a:gd name="connsiteY4" fmla="*/ 768218 h 805127"/>
                <a:gd name="connsiteX5" fmla="*/ 36909 w 805127"/>
                <a:gd name="connsiteY5" fmla="*/ 768218 h 805127"/>
                <a:gd name="connsiteX6" fmla="*/ 215768 w 805127"/>
                <a:gd name="connsiteY6" fmla="*/ 768218 h 805127"/>
                <a:gd name="connsiteX7" fmla="*/ 768218 w 805127"/>
                <a:gd name="connsiteY7" fmla="*/ 215768 h 805127"/>
                <a:gd name="connsiteX8" fmla="*/ 768218 w 805127"/>
                <a:gd name="connsiteY8" fmla="*/ 36909 h 80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127" h="805127">
                  <a:moveTo>
                    <a:pt x="768218" y="36909"/>
                  </a:moveTo>
                  <a:lnTo>
                    <a:pt x="768218" y="36909"/>
                  </a:lnTo>
                  <a:cubicBezTo>
                    <a:pt x="719005" y="-12303"/>
                    <a:pt x="638506" y="-12303"/>
                    <a:pt x="589359" y="36909"/>
                  </a:cubicBezTo>
                  <a:lnTo>
                    <a:pt x="36909" y="589359"/>
                  </a:lnTo>
                  <a:cubicBezTo>
                    <a:pt x="-12303" y="638572"/>
                    <a:pt x="-12303" y="719071"/>
                    <a:pt x="36909" y="768218"/>
                  </a:cubicBezTo>
                  <a:lnTo>
                    <a:pt x="36909" y="768218"/>
                  </a:lnTo>
                  <a:cubicBezTo>
                    <a:pt x="86122" y="817430"/>
                    <a:pt x="166621" y="817430"/>
                    <a:pt x="215768" y="768218"/>
                  </a:cubicBezTo>
                  <a:lnTo>
                    <a:pt x="768218" y="215768"/>
                  </a:lnTo>
                  <a:cubicBezTo>
                    <a:pt x="817430" y="166621"/>
                    <a:pt x="817430" y="86122"/>
                    <a:pt x="768218" y="36909"/>
                  </a:cubicBezTo>
                  <a:close/>
                </a:path>
              </a:pathLst>
            </a:custGeom>
            <a:gradFill flip="none" rotWithShape="1">
              <a:gsLst>
                <a:gs pos="0">
                  <a:schemeClr val="accent1"/>
                </a:gs>
                <a:gs pos="78000">
                  <a:schemeClr val="accent2"/>
                </a:gs>
              </a:gsLst>
              <a:lin ang="8100000" scaled="1"/>
              <a:tileRect/>
            </a:gradFill>
            <a:ln w="661" cap="flat">
              <a:noFill/>
              <a:prstDash val="solid"/>
              <a:miter/>
            </a:ln>
          </p:spPr>
          <p:txBody>
            <a:bodyPr rtlCol="0" anchor="ctr"/>
            <a:lstStyle/>
            <a:p>
              <a:endParaRPr lang="en-PK">
                <a:latin typeface="Poppins" panose="00000500000000000000" pitchFamily="2" charset="0"/>
                <a:cs typeface="Poppins" panose="00000500000000000000" pitchFamily="2" charset="0"/>
              </a:endParaRPr>
            </a:p>
          </p:txBody>
        </p:sp>
        <p:sp>
          <p:nvSpPr>
            <p:cNvPr id="39" name="Freeform 37">
              <a:extLst>
                <a:ext uri="{FF2B5EF4-FFF2-40B4-BE49-F238E27FC236}">
                  <a16:creationId xmlns:a16="http://schemas.microsoft.com/office/drawing/2014/main" id="{71EB5074-4A5D-4357-9450-D81E4B00D3E1}"/>
                </a:ext>
              </a:extLst>
            </p:cNvPr>
            <p:cNvSpPr/>
            <p:nvPr/>
          </p:nvSpPr>
          <p:spPr>
            <a:xfrm>
              <a:off x="5082677" y="1294928"/>
              <a:ext cx="535781" cy="535781"/>
            </a:xfrm>
            <a:custGeom>
              <a:avLst/>
              <a:gdLst>
                <a:gd name="connsiteX0" fmla="*/ 498872 w 535781"/>
                <a:gd name="connsiteY0" fmla="*/ 36909 h 535781"/>
                <a:gd name="connsiteX1" fmla="*/ 498872 w 535781"/>
                <a:gd name="connsiteY1" fmla="*/ 36909 h 535781"/>
                <a:gd name="connsiteX2" fmla="*/ 320014 w 535781"/>
                <a:gd name="connsiteY2" fmla="*/ 36909 h 535781"/>
                <a:gd name="connsiteX3" fmla="*/ 36909 w 535781"/>
                <a:gd name="connsiteY3" fmla="*/ 320014 h 535781"/>
                <a:gd name="connsiteX4" fmla="*/ 36909 w 535781"/>
                <a:gd name="connsiteY4" fmla="*/ 498872 h 535781"/>
                <a:gd name="connsiteX5" fmla="*/ 36909 w 535781"/>
                <a:gd name="connsiteY5" fmla="*/ 498872 h 535781"/>
                <a:gd name="connsiteX6" fmla="*/ 215768 w 535781"/>
                <a:gd name="connsiteY6" fmla="*/ 498872 h 535781"/>
                <a:gd name="connsiteX7" fmla="*/ 498872 w 535781"/>
                <a:gd name="connsiteY7" fmla="*/ 215768 h 535781"/>
                <a:gd name="connsiteX8" fmla="*/ 498872 w 535781"/>
                <a:gd name="connsiteY8" fmla="*/ 36909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1" h="535781">
                  <a:moveTo>
                    <a:pt x="498872" y="36909"/>
                  </a:moveTo>
                  <a:lnTo>
                    <a:pt x="498872" y="36909"/>
                  </a:lnTo>
                  <a:cubicBezTo>
                    <a:pt x="449659" y="-12303"/>
                    <a:pt x="369160" y="-12303"/>
                    <a:pt x="320014" y="36909"/>
                  </a:cubicBezTo>
                  <a:lnTo>
                    <a:pt x="36909" y="320014"/>
                  </a:lnTo>
                  <a:cubicBezTo>
                    <a:pt x="-12303" y="369226"/>
                    <a:pt x="-12303" y="449726"/>
                    <a:pt x="36909" y="498872"/>
                  </a:cubicBezTo>
                  <a:lnTo>
                    <a:pt x="36909" y="498872"/>
                  </a:lnTo>
                  <a:cubicBezTo>
                    <a:pt x="86122" y="548084"/>
                    <a:pt x="166621" y="548084"/>
                    <a:pt x="215768" y="498872"/>
                  </a:cubicBezTo>
                  <a:lnTo>
                    <a:pt x="498872" y="215768"/>
                  </a:lnTo>
                  <a:cubicBezTo>
                    <a:pt x="548084" y="166555"/>
                    <a:pt x="548084" y="86056"/>
                    <a:pt x="498872" y="36909"/>
                  </a:cubicBezTo>
                  <a:close/>
                </a:path>
              </a:pathLst>
            </a:custGeom>
            <a:gradFill flip="none" rotWithShape="1">
              <a:gsLst>
                <a:gs pos="0">
                  <a:schemeClr val="accent1"/>
                </a:gs>
                <a:gs pos="78000">
                  <a:schemeClr val="accent2"/>
                </a:gs>
              </a:gsLst>
              <a:lin ang="8100000" scaled="1"/>
              <a:tileRect/>
            </a:gradFill>
            <a:ln w="661" cap="flat">
              <a:noFill/>
              <a:prstDash val="solid"/>
              <a:miter/>
            </a:ln>
          </p:spPr>
          <p:txBody>
            <a:bodyPr rtlCol="0" anchor="ctr"/>
            <a:lstStyle/>
            <a:p>
              <a:endParaRPr lang="en-PK">
                <a:latin typeface="Poppins" panose="00000500000000000000" pitchFamily="2" charset="0"/>
                <a:cs typeface="Poppins" panose="00000500000000000000" pitchFamily="2" charset="0"/>
              </a:endParaRPr>
            </a:p>
          </p:txBody>
        </p:sp>
        <p:sp>
          <p:nvSpPr>
            <p:cNvPr id="40" name="Freeform 38">
              <a:extLst>
                <a:ext uri="{FF2B5EF4-FFF2-40B4-BE49-F238E27FC236}">
                  <a16:creationId xmlns:a16="http://schemas.microsoft.com/office/drawing/2014/main" id="{783C7C9F-FFF2-8760-C83F-B76607C36F98}"/>
                </a:ext>
              </a:extLst>
            </p:cNvPr>
            <p:cNvSpPr/>
            <p:nvPr/>
          </p:nvSpPr>
          <p:spPr>
            <a:xfrm>
              <a:off x="7428406" y="1028294"/>
              <a:ext cx="535781" cy="535781"/>
            </a:xfrm>
            <a:custGeom>
              <a:avLst/>
              <a:gdLst>
                <a:gd name="connsiteX0" fmla="*/ 36909 w 535781"/>
                <a:gd name="connsiteY0" fmla="*/ 498872 h 535781"/>
                <a:gd name="connsiteX1" fmla="*/ 36909 w 535781"/>
                <a:gd name="connsiteY1" fmla="*/ 498872 h 535781"/>
                <a:gd name="connsiteX2" fmla="*/ 215768 w 535781"/>
                <a:gd name="connsiteY2" fmla="*/ 498872 h 535781"/>
                <a:gd name="connsiteX3" fmla="*/ 498872 w 535781"/>
                <a:gd name="connsiteY3" fmla="*/ 215768 h 535781"/>
                <a:gd name="connsiteX4" fmla="*/ 498872 w 535781"/>
                <a:gd name="connsiteY4" fmla="*/ 36909 h 535781"/>
                <a:gd name="connsiteX5" fmla="*/ 498872 w 535781"/>
                <a:gd name="connsiteY5" fmla="*/ 36909 h 535781"/>
                <a:gd name="connsiteX6" fmla="*/ 320014 w 535781"/>
                <a:gd name="connsiteY6" fmla="*/ 36909 h 535781"/>
                <a:gd name="connsiteX7" fmla="*/ 36909 w 535781"/>
                <a:gd name="connsiteY7" fmla="*/ 320014 h 535781"/>
                <a:gd name="connsiteX8" fmla="*/ 36909 w 535781"/>
                <a:gd name="connsiteY8" fmla="*/ 498872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1" h="535781">
                  <a:moveTo>
                    <a:pt x="36909" y="498872"/>
                  </a:moveTo>
                  <a:lnTo>
                    <a:pt x="36909" y="498872"/>
                  </a:lnTo>
                  <a:cubicBezTo>
                    <a:pt x="86122" y="548084"/>
                    <a:pt x="166621" y="548084"/>
                    <a:pt x="215768" y="498872"/>
                  </a:cubicBezTo>
                  <a:lnTo>
                    <a:pt x="498872" y="215768"/>
                  </a:lnTo>
                  <a:cubicBezTo>
                    <a:pt x="548084" y="166555"/>
                    <a:pt x="548084" y="86056"/>
                    <a:pt x="498872" y="36909"/>
                  </a:cubicBezTo>
                  <a:lnTo>
                    <a:pt x="498872" y="36909"/>
                  </a:lnTo>
                  <a:cubicBezTo>
                    <a:pt x="449659" y="-12303"/>
                    <a:pt x="369160" y="-12303"/>
                    <a:pt x="320014" y="36909"/>
                  </a:cubicBezTo>
                  <a:lnTo>
                    <a:pt x="36909" y="320014"/>
                  </a:lnTo>
                  <a:cubicBezTo>
                    <a:pt x="-12303" y="369160"/>
                    <a:pt x="-12303" y="449659"/>
                    <a:pt x="36909" y="498872"/>
                  </a:cubicBezTo>
                  <a:close/>
                </a:path>
              </a:pathLst>
            </a:custGeom>
            <a:gradFill flip="none" rotWithShape="1">
              <a:gsLst>
                <a:gs pos="0">
                  <a:schemeClr val="accent1"/>
                </a:gs>
                <a:gs pos="78000">
                  <a:schemeClr val="accent2"/>
                </a:gs>
              </a:gsLst>
              <a:lin ang="8100000" scaled="1"/>
              <a:tileRect/>
            </a:gradFill>
            <a:ln w="661" cap="flat">
              <a:noFill/>
              <a:prstDash val="solid"/>
              <a:miter/>
            </a:ln>
          </p:spPr>
          <p:txBody>
            <a:bodyPr rtlCol="0" anchor="ctr"/>
            <a:lstStyle/>
            <a:p>
              <a:endParaRPr lang="en-PK">
                <a:latin typeface="Poppins" panose="00000500000000000000" pitchFamily="2" charset="0"/>
                <a:cs typeface="Poppins" panose="00000500000000000000" pitchFamily="2" charset="0"/>
              </a:endParaRPr>
            </a:p>
          </p:txBody>
        </p:sp>
      </p:grpSp>
      <p:grpSp>
        <p:nvGrpSpPr>
          <p:cNvPr id="42" name="Group 41">
            <a:extLst>
              <a:ext uri="{FF2B5EF4-FFF2-40B4-BE49-F238E27FC236}">
                <a16:creationId xmlns:a16="http://schemas.microsoft.com/office/drawing/2014/main" id="{CFF310BA-E75F-FD82-79D1-38B9E08D27BD}"/>
              </a:ext>
            </a:extLst>
          </p:cNvPr>
          <p:cNvGrpSpPr/>
          <p:nvPr/>
        </p:nvGrpSpPr>
        <p:grpSpPr>
          <a:xfrm>
            <a:off x="6070703" y="-54562"/>
            <a:ext cx="2773086" cy="2780272"/>
            <a:chOff x="5078839" y="-376023"/>
            <a:chExt cx="2890177" cy="2897666"/>
          </a:xfrm>
        </p:grpSpPr>
        <p:sp>
          <p:nvSpPr>
            <p:cNvPr id="43" name="Freeform 34">
              <a:extLst>
                <a:ext uri="{FF2B5EF4-FFF2-40B4-BE49-F238E27FC236}">
                  <a16:creationId xmlns:a16="http://schemas.microsoft.com/office/drawing/2014/main" id="{EE31F438-2BD2-0F77-99EE-A6D3EACDAF49}"/>
                </a:ext>
              </a:extLst>
            </p:cNvPr>
            <p:cNvSpPr/>
            <p:nvPr/>
          </p:nvSpPr>
          <p:spPr>
            <a:xfrm>
              <a:off x="5078839" y="-376023"/>
              <a:ext cx="2207824" cy="1618514"/>
            </a:xfrm>
            <a:custGeom>
              <a:avLst/>
              <a:gdLst>
                <a:gd name="connsiteX0" fmla="*/ 2170981 w 2207824"/>
                <a:gd name="connsiteY0" fmla="*/ 42681 h 1618514"/>
                <a:gd name="connsiteX1" fmla="*/ 1992056 w 2207824"/>
                <a:gd name="connsiteY1" fmla="*/ 42681 h 1618514"/>
                <a:gd name="connsiteX2" fmla="*/ 1564159 w 2207824"/>
                <a:gd name="connsiteY2" fmla="*/ 470578 h 1618514"/>
                <a:gd name="connsiteX3" fmla="*/ 1510052 w 2207824"/>
                <a:gd name="connsiteY3" fmla="*/ 524685 h 1618514"/>
                <a:gd name="connsiteX4" fmla="*/ 1371939 w 2207824"/>
                <a:gd name="connsiteY4" fmla="*/ 497433 h 1618514"/>
                <a:gd name="connsiteX5" fmla="*/ 1344687 w 2207824"/>
                <a:gd name="connsiteY5" fmla="*/ 359321 h 1618514"/>
                <a:gd name="connsiteX6" fmla="*/ 1398794 w 2207824"/>
                <a:gd name="connsiteY6" fmla="*/ 305213 h 1618514"/>
                <a:gd name="connsiteX7" fmla="*/ 1482402 w 2207824"/>
                <a:gd name="connsiteY7" fmla="*/ 221605 h 1618514"/>
                <a:gd name="connsiteX8" fmla="*/ 1509655 w 2207824"/>
                <a:gd name="connsiteY8" fmla="*/ 180793 h 1618514"/>
                <a:gd name="connsiteX9" fmla="*/ 1519312 w 2207824"/>
                <a:gd name="connsiteY9" fmla="*/ 132110 h 1618514"/>
                <a:gd name="connsiteX10" fmla="*/ 1482402 w 2207824"/>
                <a:gd name="connsiteY10" fmla="*/ 42681 h 1618514"/>
                <a:gd name="connsiteX11" fmla="*/ 1303478 w 2207824"/>
                <a:gd name="connsiteY11" fmla="*/ 42681 h 1618514"/>
                <a:gd name="connsiteX12" fmla="*/ 862550 w 2207824"/>
                <a:gd name="connsiteY12" fmla="*/ 483609 h 1618514"/>
                <a:gd name="connsiteX13" fmla="*/ 809567 w 2207824"/>
                <a:gd name="connsiteY13" fmla="*/ 536592 h 1618514"/>
                <a:gd name="connsiteX14" fmla="*/ 681972 w 2207824"/>
                <a:gd name="connsiteY14" fmla="*/ 505569 h 1618514"/>
                <a:gd name="connsiteX15" fmla="*/ 650949 w 2207824"/>
                <a:gd name="connsiteY15" fmla="*/ 377974 h 1618514"/>
                <a:gd name="connsiteX16" fmla="*/ 703932 w 2207824"/>
                <a:gd name="connsiteY16" fmla="*/ 324991 h 1618514"/>
                <a:gd name="connsiteX17" fmla="*/ 813205 w 2207824"/>
                <a:gd name="connsiteY17" fmla="*/ 215718 h 1618514"/>
                <a:gd name="connsiteX18" fmla="*/ 844228 w 2207824"/>
                <a:gd name="connsiteY18" fmla="*/ 164455 h 1618514"/>
                <a:gd name="connsiteX19" fmla="*/ 850114 w 2207824"/>
                <a:gd name="connsiteY19" fmla="*/ 126289 h 1618514"/>
                <a:gd name="connsiteX20" fmla="*/ 813205 w 2207824"/>
                <a:gd name="connsiteY20" fmla="*/ 36860 h 1618514"/>
                <a:gd name="connsiteX21" fmla="*/ 634347 w 2207824"/>
                <a:gd name="connsiteY21" fmla="*/ 36860 h 1618514"/>
                <a:gd name="connsiteX22" fmla="*/ 36918 w 2207824"/>
                <a:gd name="connsiteY22" fmla="*/ 634289 h 1618514"/>
                <a:gd name="connsiteX23" fmla="*/ 36851 w 2207824"/>
                <a:gd name="connsiteY23" fmla="*/ 813147 h 1618514"/>
                <a:gd name="connsiteX24" fmla="*/ 164447 w 2207824"/>
                <a:gd name="connsiteY24" fmla="*/ 844170 h 1618514"/>
                <a:gd name="connsiteX25" fmla="*/ 215710 w 2207824"/>
                <a:gd name="connsiteY25" fmla="*/ 813147 h 1618514"/>
                <a:gd name="connsiteX26" fmla="*/ 338476 w 2207824"/>
                <a:gd name="connsiteY26" fmla="*/ 690381 h 1618514"/>
                <a:gd name="connsiteX27" fmla="*/ 392253 w 2207824"/>
                <a:gd name="connsiteY27" fmla="*/ 636604 h 1618514"/>
                <a:gd name="connsiteX28" fmla="*/ 519848 w 2207824"/>
                <a:gd name="connsiteY28" fmla="*/ 667626 h 1618514"/>
                <a:gd name="connsiteX29" fmla="*/ 556758 w 2207824"/>
                <a:gd name="connsiteY29" fmla="*/ 757056 h 1618514"/>
                <a:gd name="connsiteX30" fmla="*/ 550871 w 2207824"/>
                <a:gd name="connsiteY30" fmla="*/ 795222 h 1618514"/>
                <a:gd name="connsiteX31" fmla="*/ 497094 w 2207824"/>
                <a:gd name="connsiteY31" fmla="*/ 848998 h 1618514"/>
                <a:gd name="connsiteX32" fmla="*/ 56166 w 2207824"/>
                <a:gd name="connsiteY32" fmla="*/ 1289927 h 1618514"/>
                <a:gd name="connsiteX33" fmla="*/ 56166 w 2207824"/>
                <a:gd name="connsiteY33" fmla="*/ 1468851 h 1618514"/>
                <a:gd name="connsiteX34" fmla="*/ 235091 w 2207824"/>
                <a:gd name="connsiteY34" fmla="*/ 1468851 h 1618514"/>
                <a:gd name="connsiteX35" fmla="*/ 1047560 w 2207824"/>
                <a:gd name="connsiteY35" fmla="*/ 656382 h 1618514"/>
                <a:gd name="connsiteX36" fmla="*/ 1073687 w 2207824"/>
                <a:gd name="connsiteY36" fmla="*/ 630254 h 1618514"/>
                <a:gd name="connsiteX37" fmla="*/ 1211866 w 2207824"/>
                <a:gd name="connsiteY37" fmla="*/ 657440 h 1618514"/>
                <a:gd name="connsiteX38" fmla="*/ 1248709 w 2207824"/>
                <a:gd name="connsiteY38" fmla="*/ 746869 h 1618514"/>
                <a:gd name="connsiteX39" fmla="*/ 1239052 w 2207824"/>
                <a:gd name="connsiteY39" fmla="*/ 795552 h 1618514"/>
                <a:gd name="connsiteX40" fmla="*/ 1212924 w 2207824"/>
                <a:gd name="connsiteY40" fmla="*/ 821680 h 1618514"/>
                <a:gd name="connsiteX41" fmla="*/ 631899 w 2207824"/>
                <a:gd name="connsiteY41" fmla="*/ 1402705 h 1618514"/>
                <a:gd name="connsiteX42" fmla="*/ 631899 w 2207824"/>
                <a:gd name="connsiteY42" fmla="*/ 1581630 h 1618514"/>
                <a:gd name="connsiteX43" fmla="*/ 810824 w 2207824"/>
                <a:gd name="connsiteY43" fmla="*/ 1581630 h 1618514"/>
                <a:gd name="connsiteX44" fmla="*/ 2170915 w 2207824"/>
                <a:gd name="connsiteY44" fmla="*/ 221539 h 1618514"/>
                <a:gd name="connsiteX45" fmla="*/ 2207824 w 2207824"/>
                <a:gd name="connsiteY45" fmla="*/ 132044 h 1618514"/>
                <a:gd name="connsiteX46" fmla="*/ 2170981 w 2207824"/>
                <a:gd name="connsiteY46" fmla="*/ 42681 h 16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07824" h="1618514">
                  <a:moveTo>
                    <a:pt x="2170981" y="42681"/>
                  </a:moveTo>
                  <a:cubicBezTo>
                    <a:pt x="2121768" y="-6532"/>
                    <a:pt x="2041269" y="-6532"/>
                    <a:pt x="1992056" y="42681"/>
                  </a:cubicBezTo>
                  <a:lnTo>
                    <a:pt x="1564159" y="470578"/>
                  </a:lnTo>
                  <a:lnTo>
                    <a:pt x="1510052" y="524685"/>
                  </a:lnTo>
                  <a:cubicBezTo>
                    <a:pt x="1464146" y="543669"/>
                    <a:pt x="1409113" y="534541"/>
                    <a:pt x="1371939" y="497433"/>
                  </a:cubicBezTo>
                  <a:cubicBezTo>
                    <a:pt x="1334765" y="460259"/>
                    <a:pt x="1325703" y="405160"/>
                    <a:pt x="1344687" y="359321"/>
                  </a:cubicBezTo>
                  <a:lnTo>
                    <a:pt x="1398794" y="305213"/>
                  </a:lnTo>
                  <a:lnTo>
                    <a:pt x="1482402" y="221605"/>
                  </a:lnTo>
                  <a:cubicBezTo>
                    <a:pt x="1494441" y="209567"/>
                    <a:pt x="1503503" y="195676"/>
                    <a:pt x="1509655" y="180793"/>
                  </a:cubicBezTo>
                  <a:cubicBezTo>
                    <a:pt x="1516137" y="165249"/>
                    <a:pt x="1519312" y="148646"/>
                    <a:pt x="1519312" y="132110"/>
                  </a:cubicBezTo>
                  <a:cubicBezTo>
                    <a:pt x="1519312" y="99698"/>
                    <a:pt x="1507009" y="67287"/>
                    <a:pt x="1482402" y="42681"/>
                  </a:cubicBezTo>
                  <a:cubicBezTo>
                    <a:pt x="1433190" y="-6532"/>
                    <a:pt x="1352691" y="-6532"/>
                    <a:pt x="1303478" y="42681"/>
                  </a:cubicBezTo>
                  <a:lnTo>
                    <a:pt x="862550" y="483609"/>
                  </a:lnTo>
                  <a:lnTo>
                    <a:pt x="809567" y="536592"/>
                  </a:lnTo>
                  <a:cubicBezTo>
                    <a:pt x="765977" y="550284"/>
                    <a:pt x="716302" y="539965"/>
                    <a:pt x="681972" y="505569"/>
                  </a:cubicBezTo>
                  <a:cubicBezTo>
                    <a:pt x="647576" y="471173"/>
                    <a:pt x="637257" y="421564"/>
                    <a:pt x="650949" y="377974"/>
                  </a:cubicBezTo>
                  <a:lnTo>
                    <a:pt x="703932" y="324991"/>
                  </a:lnTo>
                  <a:lnTo>
                    <a:pt x="813205" y="215718"/>
                  </a:lnTo>
                  <a:cubicBezTo>
                    <a:pt x="828022" y="200901"/>
                    <a:pt x="838341" y="183240"/>
                    <a:pt x="844228" y="164455"/>
                  </a:cubicBezTo>
                  <a:cubicBezTo>
                    <a:pt x="848196" y="152086"/>
                    <a:pt x="850114" y="139187"/>
                    <a:pt x="850114" y="126289"/>
                  </a:cubicBezTo>
                  <a:cubicBezTo>
                    <a:pt x="850048" y="93877"/>
                    <a:pt x="837811" y="61466"/>
                    <a:pt x="813205" y="36860"/>
                  </a:cubicBezTo>
                  <a:cubicBezTo>
                    <a:pt x="764059" y="-12287"/>
                    <a:pt x="683559" y="-12287"/>
                    <a:pt x="634347" y="36860"/>
                  </a:cubicBezTo>
                  <a:lnTo>
                    <a:pt x="36918" y="634289"/>
                  </a:lnTo>
                  <a:cubicBezTo>
                    <a:pt x="-12295" y="683501"/>
                    <a:pt x="-12295" y="764001"/>
                    <a:pt x="36851" y="813147"/>
                  </a:cubicBezTo>
                  <a:cubicBezTo>
                    <a:pt x="71247" y="847543"/>
                    <a:pt x="120857" y="857928"/>
                    <a:pt x="164447" y="844170"/>
                  </a:cubicBezTo>
                  <a:cubicBezTo>
                    <a:pt x="183232" y="838283"/>
                    <a:pt x="200893" y="827964"/>
                    <a:pt x="215710" y="813147"/>
                  </a:cubicBezTo>
                  <a:lnTo>
                    <a:pt x="338476" y="690381"/>
                  </a:lnTo>
                  <a:lnTo>
                    <a:pt x="392253" y="636604"/>
                  </a:lnTo>
                  <a:cubicBezTo>
                    <a:pt x="435843" y="622912"/>
                    <a:pt x="485519" y="633231"/>
                    <a:pt x="519848" y="667626"/>
                  </a:cubicBezTo>
                  <a:cubicBezTo>
                    <a:pt x="544455" y="692233"/>
                    <a:pt x="556758" y="724578"/>
                    <a:pt x="556758" y="757056"/>
                  </a:cubicBezTo>
                  <a:cubicBezTo>
                    <a:pt x="556758" y="769954"/>
                    <a:pt x="554773" y="782852"/>
                    <a:pt x="550871" y="795222"/>
                  </a:cubicBezTo>
                  <a:lnTo>
                    <a:pt x="497094" y="848998"/>
                  </a:lnTo>
                  <a:lnTo>
                    <a:pt x="56166" y="1289927"/>
                  </a:lnTo>
                  <a:cubicBezTo>
                    <a:pt x="6954" y="1339139"/>
                    <a:pt x="6954" y="1419638"/>
                    <a:pt x="56166" y="1468851"/>
                  </a:cubicBezTo>
                  <a:cubicBezTo>
                    <a:pt x="105312" y="1517997"/>
                    <a:pt x="185878" y="1518063"/>
                    <a:pt x="235091" y="1468851"/>
                  </a:cubicBezTo>
                  <a:lnTo>
                    <a:pt x="1047560" y="656382"/>
                  </a:lnTo>
                  <a:lnTo>
                    <a:pt x="1073687" y="630254"/>
                  </a:lnTo>
                  <a:cubicBezTo>
                    <a:pt x="1119593" y="611204"/>
                    <a:pt x="1174626" y="620266"/>
                    <a:pt x="1211866" y="657440"/>
                  </a:cubicBezTo>
                  <a:cubicBezTo>
                    <a:pt x="1236472" y="682046"/>
                    <a:pt x="1248709" y="714458"/>
                    <a:pt x="1248709" y="746869"/>
                  </a:cubicBezTo>
                  <a:cubicBezTo>
                    <a:pt x="1248709" y="763472"/>
                    <a:pt x="1245534" y="780008"/>
                    <a:pt x="1239052" y="795552"/>
                  </a:cubicBezTo>
                  <a:lnTo>
                    <a:pt x="1212924" y="821680"/>
                  </a:lnTo>
                  <a:lnTo>
                    <a:pt x="631899" y="1402705"/>
                  </a:lnTo>
                  <a:cubicBezTo>
                    <a:pt x="582687" y="1451918"/>
                    <a:pt x="582687" y="1532417"/>
                    <a:pt x="631899" y="1581630"/>
                  </a:cubicBezTo>
                  <a:cubicBezTo>
                    <a:pt x="681046" y="1630776"/>
                    <a:pt x="761611" y="1630842"/>
                    <a:pt x="810824" y="1581630"/>
                  </a:cubicBezTo>
                  <a:lnTo>
                    <a:pt x="2170915" y="221539"/>
                  </a:lnTo>
                  <a:cubicBezTo>
                    <a:pt x="2195521" y="196933"/>
                    <a:pt x="2207824" y="164455"/>
                    <a:pt x="2207824" y="132044"/>
                  </a:cubicBezTo>
                  <a:cubicBezTo>
                    <a:pt x="2207890" y="99632"/>
                    <a:pt x="2195587" y="67221"/>
                    <a:pt x="2170981" y="42681"/>
                  </a:cubicBezTo>
                  <a:close/>
                </a:path>
              </a:pathLst>
            </a:custGeom>
            <a:gradFill flip="none" rotWithShape="1">
              <a:gsLst>
                <a:gs pos="0">
                  <a:schemeClr val="accent1"/>
                </a:gs>
                <a:gs pos="78000">
                  <a:schemeClr val="accent2"/>
                </a:gs>
              </a:gsLst>
              <a:lin ang="8100000" scaled="1"/>
              <a:tileRect/>
            </a:gradFill>
            <a:ln w="661" cap="flat">
              <a:noFill/>
              <a:prstDash val="solid"/>
              <a:miter/>
            </a:ln>
          </p:spPr>
          <p:txBody>
            <a:bodyPr rtlCol="0" anchor="ctr"/>
            <a:lstStyle/>
            <a:p>
              <a:endParaRPr lang="en-PK">
                <a:latin typeface="Poppins" panose="00000500000000000000" pitchFamily="2" charset="0"/>
                <a:cs typeface="Poppins" panose="00000500000000000000" pitchFamily="2" charset="0"/>
              </a:endParaRPr>
            </a:p>
          </p:txBody>
        </p:sp>
        <p:sp>
          <p:nvSpPr>
            <p:cNvPr id="44" name="Freeform 35">
              <a:extLst>
                <a:ext uri="{FF2B5EF4-FFF2-40B4-BE49-F238E27FC236}">
                  <a16:creationId xmlns:a16="http://schemas.microsoft.com/office/drawing/2014/main" id="{5508F86F-B693-D720-E03A-354B4B05D02D}"/>
                </a:ext>
              </a:extLst>
            </p:cNvPr>
            <p:cNvSpPr/>
            <p:nvPr/>
          </p:nvSpPr>
          <p:spPr>
            <a:xfrm>
              <a:off x="5080229" y="-362290"/>
              <a:ext cx="2887397" cy="2883933"/>
            </a:xfrm>
            <a:custGeom>
              <a:avLst/>
              <a:gdLst>
                <a:gd name="connsiteX0" fmla="*/ 2293673 w 2887397"/>
                <a:gd name="connsiteY0" fmla="*/ 1980869 h 2883933"/>
                <a:gd name="connsiteX1" fmla="*/ 2150666 w 2887397"/>
                <a:gd name="connsiteY1" fmla="*/ 1955800 h 2883933"/>
                <a:gd name="connsiteX2" fmla="*/ 2114815 w 2887397"/>
                <a:gd name="connsiteY2" fmla="*/ 1980869 h 2883933"/>
                <a:gd name="connsiteX3" fmla="*/ 1845866 w 2887397"/>
                <a:gd name="connsiteY3" fmla="*/ 2249818 h 2883933"/>
                <a:gd name="connsiteX4" fmla="*/ 1801548 w 2887397"/>
                <a:gd name="connsiteY4" fmla="*/ 2294136 h 2883933"/>
                <a:gd name="connsiteX5" fmla="*/ 1668860 w 2887397"/>
                <a:gd name="connsiteY5" fmla="*/ 2264833 h 2883933"/>
                <a:gd name="connsiteX6" fmla="*/ 1639425 w 2887397"/>
                <a:gd name="connsiteY6" fmla="*/ 2132211 h 2883933"/>
                <a:gd name="connsiteX7" fmla="*/ 1683941 w 2887397"/>
                <a:gd name="connsiteY7" fmla="*/ 2087695 h 2883933"/>
                <a:gd name="connsiteX8" fmla="*/ 2850489 w 2887397"/>
                <a:gd name="connsiteY8" fmla="*/ 921147 h 2883933"/>
                <a:gd name="connsiteX9" fmla="*/ 2887398 w 2887397"/>
                <a:gd name="connsiteY9" fmla="*/ 831718 h 2883933"/>
                <a:gd name="connsiteX10" fmla="*/ 2850489 w 2887397"/>
                <a:gd name="connsiteY10" fmla="*/ 742289 h 2883933"/>
                <a:gd name="connsiteX11" fmla="*/ 2690614 w 2887397"/>
                <a:gd name="connsiteY11" fmla="*/ 726678 h 2883933"/>
                <a:gd name="connsiteX12" fmla="*/ 2671630 w 2887397"/>
                <a:gd name="connsiteY12" fmla="*/ 742289 h 2883933"/>
                <a:gd name="connsiteX13" fmla="*/ 2540860 w 2887397"/>
                <a:gd name="connsiteY13" fmla="*/ 872993 h 2883933"/>
                <a:gd name="connsiteX14" fmla="*/ 2533584 w 2887397"/>
                <a:gd name="connsiteY14" fmla="*/ 880269 h 2883933"/>
                <a:gd name="connsiteX15" fmla="*/ 2373776 w 2887397"/>
                <a:gd name="connsiteY15" fmla="*/ 864592 h 2883933"/>
                <a:gd name="connsiteX16" fmla="*/ 2358099 w 2887397"/>
                <a:gd name="connsiteY16" fmla="*/ 704784 h 2883933"/>
                <a:gd name="connsiteX17" fmla="*/ 2365375 w 2887397"/>
                <a:gd name="connsiteY17" fmla="*/ 697508 h 2883933"/>
                <a:gd name="connsiteX18" fmla="*/ 2675864 w 2887397"/>
                <a:gd name="connsiteY18" fmla="*/ 387019 h 2883933"/>
                <a:gd name="connsiteX19" fmla="*/ 2847049 w 2887397"/>
                <a:gd name="connsiteY19" fmla="*/ 215834 h 2883933"/>
                <a:gd name="connsiteX20" fmla="*/ 2883959 w 2887397"/>
                <a:gd name="connsiteY20" fmla="*/ 126339 h 2883933"/>
                <a:gd name="connsiteX21" fmla="*/ 2847049 w 2887397"/>
                <a:gd name="connsiteY21" fmla="*/ 36909 h 2883933"/>
                <a:gd name="connsiteX22" fmla="*/ 2668124 w 2887397"/>
                <a:gd name="connsiteY22" fmla="*/ 36909 h 2883933"/>
                <a:gd name="connsiteX23" fmla="*/ 1495028 w 2887397"/>
                <a:gd name="connsiteY23" fmla="*/ 1210072 h 2883933"/>
                <a:gd name="connsiteX24" fmla="*/ 1495028 w 2887397"/>
                <a:gd name="connsiteY24" fmla="*/ 1388996 h 2883933"/>
                <a:gd name="connsiteX25" fmla="*/ 1673953 w 2887397"/>
                <a:gd name="connsiteY25" fmla="*/ 1388996 h 2883933"/>
                <a:gd name="connsiteX26" fmla="*/ 1733748 w 2887397"/>
                <a:gd name="connsiteY26" fmla="*/ 1329201 h 2883933"/>
                <a:gd name="connsiteX27" fmla="*/ 2047677 w 2887397"/>
                <a:gd name="connsiteY27" fmla="*/ 1015272 h 2883933"/>
                <a:gd name="connsiteX28" fmla="*/ 2051513 w 2887397"/>
                <a:gd name="connsiteY28" fmla="*/ 1011436 h 2883933"/>
                <a:gd name="connsiteX29" fmla="*/ 2211388 w 2887397"/>
                <a:gd name="connsiteY29" fmla="*/ 1027046 h 2883933"/>
                <a:gd name="connsiteX30" fmla="*/ 2248297 w 2887397"/>
                <a:gd name="connsiteY30" fmla="*/ 1116476 h 2883933"/>
                <a:gd name="connsiteX31" fmla="*/ 2226998 w 2887397"/>
                <a:gd name="connsiteY31" fmla="*/ 1186987 h 2883933"/>
                <a:gd name="connsiteX32" fmla="*/ 2223162 w 2887397"/>
                <a:gd name="connsiteY32" fmla="*/ 1190824 h 2883933"/>
                <a:gd name="connsiteX33" fmla="*/ 1909167 w 2887397"/>
                <a:gd name="connsiteY33" fmla="*/ 1504686 h 2883933"/>
                <a:gd name="connsiteX34" fmla="*/ 1781043 w 2887397"/>
                <a:gd name="connsiteY34" fmla="*/ 1632810 h 2883933"/>
                <a:gd name="connsiteX35" fmla="*/ 1484445 w 2887397"/>
                <a:gd name="connsiteY35" fmla="*/ 1929408 h 2883933"/>
                <a:gd name="connsiteX36" fmla="*/ 1463278 w 2887397"/>
                <a:gd name="connsiteY36" fmla="*/ 1950574 h 2883933"/>
                <a:gd name="connsiteX37" fmla="*/ 1303470 w 2887397"/>
                <a:gd name="connsiteY37" fmla="*/ 1934898 h 2883933"/>
                <a:gd name="connsiteX38" fmla="*/ 1287793 w 2887397"/>
                <a:gd name="connsiteY38" fmla="*/ 1775090 h 2883933"/>
                <a:gd name="connsiteX39" fmla="*/ 1308960 w 2887397"/>
                <a:gd name="connsiteY39" fmla="*/ 1753923 h 2883933"/>
                <a:gd name="connsiteX40" fmla="*/ 1388996 w 2887397"/>
                <a:gd name="connsiteY40" fmla="*/ 1673887 h 2883933"/>
                <a:gd name="connsiteX41" fmla="*/ 1404607 w 2887397"/>
                <a:gd name="connsiteY41" fmla="*/ 1654903 h 2883933"/>
                <a:gd name="connsiteX42" fmla="*/ 1425906 w 2887397"/>
                <a:gd name="connsiteY42" fmla="*/ 1584391 h 2883933"/>
                <a:gd name="connsiteX43" fmla="*/ 1388996 w 2887397"/>
                <a:gd name="connsiteY43" fmla="*/ 1494962 h 2883933"/>
                <a:gd name="connsiteX44" fmla="*/ 1210072 w 2887397"/>
                <a:gd name="connsiteY44" fmla="*/ 1494962 h 2883933"/>
                <a:gd name="connsiteX45" fmla="*/ 36909 w 2887397"/>
                <a:gd name="connsiteY45" fmla="*/ 2668125 h 2883933"/>
                <a:gd name="connsiteX46" fmla="*/ 36909 w 2887397"/>
                <a:gd name="connsiteY46" fmla="*/ 2847049 h 2883933"/>
                <a:gd name="connsiteX47" fmla="*/ 215834 w 2887397"/>
                <a:gd name="connsiteY47" fmla="*/ 2847049 h 2883933"/>
                <a:gd name="connsiteX48" fmla="*/ 673034 w 2887397"/>
                <a:gd name="connsiteY48" fmla="*/ 2389849 h 2883933"/>
                <a:gd name="connsiteX49" fmla="*/ 990798 w 2887397"/>
                <a:gd name="connsiteY49" fmla="*/ 2072084 h 2883933"/>
                <a:gd name="connsiteX50" fmla="*/ 991195 w 2887397"/>
                <a:gd name="connsiteY50" fmla="*/ 2071688 h 2883933"/>
                <a:gd name="connsiteX51" fmla="*/ 991063 w 2887397"/>
                <a:gd name="connsiteY51" fmla="*/ 2071952 h 2883933"/>
                <a:gd name="connsiteX52" fmla="*/ 1150673 w 2887397"/>
                <a:gd name="connsiteY52" fmla="*/ 2087761 h 2883933"/>
                <a:gd name="connsiteX53" fmla="*/ 1187582 w 2887397"/>
                <a:gd name="connsiteY53" fmla="*/ 2177190 h 2883933"/>
                <a:gd name="connsiteX54" fmla="*/ 1166482 w 2887397"/>
                <a:gd name="connsiteY54" fmla="*/ 2247371 h 2883933"/>
                <a:gd name="connsiteX55" fmla="*/ 1166746 w 2887397"/>
                <a:gd name="connsiteY55" fmla="*/ 2247239 h 2883933"/>
                <a:gd name="connsiteX56" fmla="*/ 1166349 w 2887397"/>
                <a:gd name="connsiteY56" fmla="*/ 2247636 h 2883933"/>
                <a:gd name="connsiteX57" fmla="*/ 848585 w 2887397"/>
                <a:gd name="connsiteY57" fmla="*/ 2565400 h 2883933"/>
                <a:gd name="connsiteX58" fmla="*/ 752607 w 2887397"/>
                <a:gd name="connsiteY58" fmla="*/ 2661378 h 2883933"/>
                <a:gd name="connsiteX59" fmla="*/ 752607 w 2887397"/>
                <a:gd name="connsiteY59" fmla="*/ 2840302 h 2883933"/>
                <a:gd name="connsiteX60" fmla="*/ 931532 w 2887397"/>
                <a:gd name="connsiteY60" fmla="*/ 2840302 h 2883933"/>
                <a:gd name="connsiteX61" fmla="*/ 1325232 w 2887397"/>
                <a:gd name="connsiteY61" fmla="*/ 2446602 h 2883933"/>
                <a:gd name="connsiteX62" fmla="*/ 1365845 w 2887397"/>
                <a:gd name="connsiteY62" fmla="*/ 2405989 h 2883933"/>
                <a:gd name="connsiteX63" fmla="*/ 1498468 w 2887397"/>
                <a:gd name="connsiteY63" fmla="*/ 2435423 h 2883933"/>
                <a:gd name="connsiteX64" fmla="*/ 1535377 w 2887397"/>
                <a:gd name="connsiteY64" fmla="*/ 2524853 h 2883933"/>
                <a:gd name="connsiteX65" fmla="*/ 1527836 w 2887397"/>
                <a:gd name="connsiteY65" fmla="*/ 2568112 h 2883933"/>
                <a:gd name="connsiteX66" fmla="*/ 1487421 w 2887397"/>
                <a:gd name="connsiteY66" fmla="*/ 2608527 h 2883933"/>
                <a:gd name="connsiteX67" fmla="*/ 1438011 w 2887397"/>
                <a:gd name="connsiteY67" fmla="*/ 2657938 h 2883933"/>
                <a:gd name="connsiteX68" fmla="*/ 1408708 w 2887397"/>
                <a:gd name="connsiteY68" fmla="*/ 2704108 h 2883933"/>
                <a:gd name="connsiteX69" fmla="*/ 1438011 w 2887397"/>
                <a:gd name="connsiteY69" fmla="*/ 2836862 h 2883933"/>
                <a:gd name="connsiteX70" fmla="*/ 1616935 w 2887397"/>
                <a:gd name="connsiteY70" fmla="*/ 2836862 h 2883933"/>
                <a:gd name="connsiteX71" fmla="*/ 2293938 w 2887397"/>
                <a:gd name="connsiteY71" fmla="*/ 2159860 h 2883933"/>
                <a:gd name="connsiteX72" fmla="*/ 2330847 w 2887397"/>
                <a:gd name="connsiteY72" fmla="*/ 2070431 h 2883933"/>
                <a:gd name="connsiteX73" fmla="*/ 2293673 w 2887397"/>
                <a:gd name="connsiteY73" fmla="*/ 1980869 h 28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887397" h="2883933">
                  <a:moveTo>
                    <a:pt x="2293673" y="1980869"/>
                  </a:moveTo>
                  <a:cubicBezTo>
                    <a:pt x="2255176" y="1942372"/>
                    <a:pt x="2197497" y="1934038"/>
                    <a:pt x="2150666" y="1955800"/>
                  </a:cubicBezTo>
                  <a:cubicBezTo>
                    <a:pt x="2137701" y="1961885"/>
                    <a:pt x="2125464" y="1970220"/>
                    <a:pt x="2114815" y="1980869"/>
                  </a:cubicBezTo>
                  <a:lnTo>
                    <a:pt x="1845866" y="2249818"/>
                  </a:lnTo>
                  <a:lnTo>
                    <a:pt x="1801548" y="2294136"/>
                  </a:lnTo>
                  <a:cubicBezTo>
                    <a:pt x="1756833" y="2310276"/>
                    <a:pt x="1704578" y="2300486"/>
                    <a:pt x="1668860" y="2264833"/>
                  </a:cubicBezTo>
                  <a:cubicBezTo>
                    <a:pt x="1633141" y="2229115"/>
                    <a:pt x="1623351" y="2176926"/>
                    <a:pt x="1639425" y="2132211"/>
                  </a:cubicBezTo>
                  <a:lnTo>
                    <a:pt x="1683941" y="2087695"/>
                  </a:lnTo>
                  <a:lnTo>
                    <a:pt x="2850489" y="921147"/>
                  </a:lnTo>
                  <a:cubicBezTo>
                    <a:pt x="2875095" y="896541"/>
                    <a:pt x="2887398" y="864195"/>
                    <a:pt x="2887398" y="831718"/>
                  </a:cubicBezTo>
                  <a:cubicBezTo>
                    <a:pt x="2887398" y="799306"/>
                    <a:pt x="2875029" y="766829"/>
                    <a:pt x="2850489" y="742289"/>
                  </a:cubicBezTo>
                  <a:cubicBezTo>
                    <a:pt x="2807163" y="698963"/>
                    <a:pt x="2739694" y="693804"/>
                    <a:pt x="2690614" y="726678"/>
                  </a:cubicBezTo>
                  <a:cubicBezTo>
                    <a:pt x="2683867" y="731176"/>
                    <a:pt x="2677517" y="736335"/>
                    <a:pt x="2671630" y="742289"/>
                  </a:cubicBezTo>
                  <a:lnTo>
                    <a:pt x="2540860" y="872993"/>
                  </a:lnTo>
                  <a:lnTo>
                    <a:pt x="2533584" y="880269"/>
                  </a:lnTo>
                  <a:cubicBezTo>
                    <a:pt x="2484504" y="913077"/>
                    <a:pt x="2416969" y="907852"/>
                    <a:pt x="2373776" y="864592"/>
                  </a:cubicBezTo>
                  <a:cubicBezTo>
                    <a:pt x="2330516" y="821333"/>
                    <a:pt x="2325291" y="753864"/>
                    <a:pt x="2358099" y="704784"/>
                  </a:cubicBezTo>
                  <a:lnTo>
                    <a:pt x="2365375" y="697508"/>
                  </a:lnTo>
                  <a:lnTo>
                    <a:pt x="2675864" y="387019"/>
                  </a:lnTo>
                  <a:lnTo>
                    <a:pt x="2847049" y="215834"/>
                  </a:lnTo>
                  <a:cubicBezTo>
                    <a:pt x="2871655" y="191228"/>
                    <a:pt x="2883959" y="158750"/>
                    <a:pt x="2883959" y="126339"/>
                  </a:cubicBezTo>
                  <a:cubicBezTo>
                    <a:pt x="2883959" y="93927"/>
                    <a:pt x="2871655" y="61516"/>
                    <a:pt x="2847049" y="36909"/>
                  </a:cubicBezTo>
                  <a:cubicBezTo>
                    <a:pt x="2797837" y="-12303"/>
                    <a:pt x="2717337" y="-12303"/>
                    <a:pt x="2668124" y="36909"/>
                  </a:cubicBezTo>
                  <a:lnTo>
                    <a:pt x="1495028" y="1210072"/>
                  </a:lnTo>
                  <a:cubicBezTo>
                    <a:pt x="1445816" y="1259284"/>
                    <a:pt x="1445816" y="1339784"/>
                    <a:pt x="1495028" y="1388996"/>
                  </a:cubicBezTo>
                  <a:cubicBezTo>
                    <a:pt x="1544175" y="1438143"/>
                    <a:pt x="1624740" y="1438209"/>
                    <a:pt x="1673953" y="1388996"/>
                  </a:cubicBezTo>
                  <a:lnTo>
                    <a:pt x="1733748" y="1329201"/>
                  </a:lnTo>
                  <a:lnTo>
                    <a:pt x="2047677" y="1015272"/>
                  </a:lnTo>
                  <a:lnTo>
                    <a:pt x="2051513" y="1011436"/>
                  </a:lnTo>
                  <a:cubicBezTo>
                    <a:pt x="2100593" y="978495"/>
                    <a:pt x="2168128" y="983721"/>
                    <a:pt x="2211388" y="1027046"/>
                  </a:cubicBezTo>
                  <a:cubicBezTo>
                    <a:pt x="2235994" y="1051653"/>
                    <a:pt x="2248297" y="1083998"/>
                    <a:pt x="2248297" y="1116476"/>
                  </a:cubicBezTo>
                  <a:cubicBezTo>
                    <a:pt x="2248297" y="1141082"/>
                    <a:pt x="2241153" y="1165754"/>
                    <a:pt x="2226998" y="1186987"/>
                  </a:cubicBezTo>
                  <a:lnTo>
                    <a:pt x="2223162" y="1190824"/>
                  </a:lnTo>
                  <a:lnTo>
                    <a:pt x="1909167" y="1504686"/>
                  </a:lnTo>
                  <a:lnTo>
                    <a:pt x="1781043" y="1632810"/>
                  </a:lnTo>
                  <a:lnTo>
                    <a:pt x="1484445" y="1929408"/>
                  </a:lnTo>
                  <a:lnTo>
                    <a:pt x="1463278" y="1950574"/>
                  </a:lnTo>
                  <a:cubicBezTo>
                    <a:pt x="1414198" y="1983383"/>
                    <a:pt x="1346663" y="1978157"/>
                    <a:pt x="1303470" y="1934898"/>
                  </a:cubicBezTo>
                  <a:cubicBezTo>
                    <a:pt x="1260210" y="1891639"/>
                    <a:pt x="1254985" y="1824170"/>
                    <a:pt x="1287793" y="1775090"/>
                  </a:cubicBezTo>
                  <a:lnTo>
                    <a:pt x="1308960" y="1753923"/>
                  </a:lnTo>
                  <a:lnTo>
                    <a:pt x="1388996" y="1673887"/>
                  </a:lnTo>
                  <a:cubicBezTo>
                    <a:pt x="1394950" y="1667933"/>
                    <a:pt x="1400109" y="1661583"/>
                    <a:pt x="1404607" y="1654903"/>
                  </a:cubicBezTo>
                  <a:cubicBezTo>
                    <a:pt x="1418828" y="1633670"/>
                    <a:pt x="1425906" y="1609064"/>
                    <a:pt x="1425906" y="1584391"/>
                  </a:cubicBezTo>
                  <a:cubicBezTo>
                    <a:pt x="1425839" y="1551980"/>
                    <a:pt x="1413602" y="1519568"/>
                    <a:pt x="1388996" y="1494962"/>
                  </a:cubicBezTo>
                  <a:cubicBezTo>
                    <a:pt x="1339784" y="1445749"/>
                    <a:pt x="1259284" y="1445749"/>
                    <a:pt x="1210072" y="1494962"/>
                  </a:cubicBezTo>
                  <a:lnTo>
                    <a:pt x="36909" y="2668125"/>
                  </a:lnTo>
                  <a:cubicBezTo>
                    <a:pt x="-12303" y="2717337"/>
                    <a:pt x="-12303" y="2797836"/>
                    <a:pt x="36909" y="2847049"/>
                  </a:cubicBezTo>
                  <a:cubicBezTo>
                    <a:pt x="86056" y="2896195"/>
                    <a:pt x="166621" y="2896262"/>
                    <a:pt x="215834" y="2847049"/>
                  </a:cubicBezTo>
                  <a:lnTo>
                    <a:pt x="673034" y="2389849"/>
                  </a:lnTo>
                  <a:lnTo>
                    <a:pt x="990798" y="2072084"/>
                  </a:lnTo>
                  <a:lnTo>
                    <a:pt x="991195" y="2071688"/>
                  </a:lnTo>
                  <a:cubicBezTo>
                    <a:pt x="991129" y="2071754"/>
                    <a:pt x="991063" y="2071820"/>
                    <a:pt x="991063" y="2071952"/>
                  </a:cubicBezTo>
                  <a:cubicBezTo>
                    <a:pt x="1040143" y="2039210"/>
                    <a:pt x="1107480" y="2044502"/>
                    <a:pt x="1150673" y="2087761"/>
                  </a:cubicBezTo>
                  <a:cubicBezTo>
                    <a:pt x="1175279" y="2112367"/>
                    <a:pt x="1187516" y="2144779"/>
                    <a:pt x="1187582" y="2177190"/>
                  </a:cubicBezTo>
                  <a:cubicBezTo>
                    <a:pt x="1187582" y="2201730"/>
                    <a:pt x="1180571" y="2226271"/>
                    <a:pt x="1166482" y="2247371"/>
                  </a:cubicBezTo>
                  <a:cubicBezTo>
                    <a:pt x="1166614" y="2247305"/>
                    <a:pt x="1166680" y="2247239"/>
                    <a:pt x="1166746" y="2247239"/>
                  </a:cubicBezTo>
                  <a:lnTo>
                    <a:pt x="1166349" y="2247636"/>
                  </a:lnTo>
                  <a:lnTo>
                    <a:pt x="848585" y="2565400"/>
                  </a:lnTo>
                  <a:lnTo>
                    <a:pt x="752607" y="2661378"/>
                  </a:lnTo>
                  <a:cubicBezTo>
                    <a:pt x="703395" y="2710590"/>
                    <a:pt x="703395" y="2791090"/>
                    <a:pt x="752607" y="2840302"/>
                  </a:cubicBezTo>
                  <a:cubicBezTo>
                    <a:pt x="801820" y="2889515"/>
                    <a:pt x="882319" y="2889515"/>
                    <a:pt x="931532" y="2840302"/>
                  </a:cubicBezTo>
                  <a:lnTo>
                    <a:pt x="1325232" y="2446602"/>
                  </a:lnTo>
                  <a:lnTo>
                    <a:pt x="1365845" y="2405989"/>
                  </a:lnTo>
                  <a:cubicBezTo>
                    <a:pt x="1410560" y="2389915"/>
                    <a:pt x="1462749" y="2399705"/>
                    <a:pt x="1498468" y="2435423"/>
                  </a:cubicBezTo>
                  <a:cubicBezTo>
                    <a:pt x="1523074" y="2460030"/>
                    <a:pt x="1535311" y="2492441"/>
                    <a:pt x="1535377" y="2524853"/>
                  </a:cubicBezTo>
                  <a:cubicBezTo>
                    <a:pt x="1535377" y="2539537"/>
                    <a:pt x="1532797" y="2554155"/>
                    <a:pt x="1527836" y="2568112"/>
                  </a:cubicBezTo>
                  <a:lnTo>
                    <a:pt x="1487421" y="2608527"/>
                  </a:lnTo>
                  <a:lnTo>
                    <a:pt x="1438011" y="2657938"/>
                  </a:lnTo>
                  <a:cubicBezTo>
                    <a:pt x="1424517" y="2671432"/>
                    <a:pt x="1414727" y="2687175"/>
                    <a:pt x="1408708" y="2704108"/>
                  </a:cubicBezTo>
                  <a:cubicBezTo>
                    <a:pt x="1392502" y="2748889"/>
                    <a:pt x="1402292" y="2801144"/>
                    <a:pt x="1438011" y="2836862"/>
                  </a:cubicBezTo>
                  <a:cubicBezTo>
                    <a:pt x="1487223" y="2886075"/>
                    <a:pt x="1567722" y="2886075"/>
                    <a:pt x="1616935" y="2836862"/>
                  </a:cubicBezTo>
                  <a:lnTo>
                    <a:pt x="2293938" y="2159860"/>
                  </a:lnTo>
                  <a:cubicBezTo>
                    <a:pt x="2318544" y="2135254"/>
                    <a:pt x="2330847" y="2102776"/>
                    <a:pt x="2330847" y="2070431"/>
                  </a:cubicBezTo>
                  <a:cubicBezTo>
                    <a:pt x="2330582" y="2037887"/>
                    <a:pt x="2318279" y="2005476"/>
                    <a:pt x="2293673" y="1980869"/>
                  </a:cubicBezTo>
                  <a:close/>
                </a:path>
              </a:pathLst>
            </a:custGeom>
            <a:gradFill flip="none" rotWithShape="1">
              <a:gsLst>
                <a:gs pos="0">
                  <a:schemeClr val="accent1"/>
                </a:gs>
                <a:gs pos="78000">
                  <a:schemeClr val="accent2"/>
                </a:gs>
              </a:gsLst>
              <a:lin ang="8100000" scaled="1"/>
              <a:tileRect/>
            </a:gradFill>
            <a:ln w="661" cap="flat">
              <a:noFill/>
              <a:prstDash val="solid"/>
              <a:miter/>
            </a:ln>
          </p:spPr>
          <p:txBody>
            <a:bodyPr rtlCol="0" anchor="ctr"/>
            <a:lstStyle/>
            <a:p>
              <a:endParaRPr lang="en-PK">
                <a:latin typeface="Poppins" panose="00000500000000000000" pitchFamily="2" charset="0"/>
                <a:cs typeface="Poppins" panose="00000500000000000000" pitchFamily="2" charset="0"/>
              </a:endParaRPr>
            </a:p>
          </p:txBody>
        </p:sp>
        <p:sp>
          <p:nvSpPr>
            <p:cNvPr id="45" name="Freeform 36">
              <a:extLst>
                <a:ext uri="{FF2B5EF4-FFF2-40B4-BE49-F238E27FC236}">
                  <a16:creationId xmlns:a16="http://schemas.microsoft.com/office/drawing/2014/main" id="{650987CB-1849-4396-06A2-B39AD3DABA2C}"/>
                </a:ext>
              </a:extLst>
            </p:cNvPr>
            <p:cNvSpPr/>
            <p:nvPr/>
          </p:nvSpPr>
          <p:spPr>
            <a:xfrm>
              <a:off x="7163889" y="1702783"/>
              <a:ext cx="805127" cy="805127"/>
            </a:xfrm>
            <a:custGeom>
              <a:avLst/>
              <a:gdLst>
                <a:gd name="connsiteX0" fmla="*/ 768218 w 805127"/>
                <a:gd name="connsiteY0" fmla="*/ 36909 h 805127"/>
                <a:gd name="connsiteX1" fmla="*/ 768218 w 805127"/>
                <a:gd name="connsiteY1" fmla="*/ 36909 h 805127"/>
                <a:gd name="connsiteX2" fmla="*/ 589359 w 805127"/>
                <a:gd name="connsiteY2" fmla="*/ 36909 h 805127"/>
                <a:gd name="connsiteX3" fmla="*/ 36909 w 805127"/>
                <a:gd name="connsiteY3" fmla="*/ 589359 h 805127"/>
                <a:gd name="connsiteX4" fmla="*/ 36909 w 805127"/>
                <a:gd name="connsiteY4" fmla="*/ 768218 h 805127"/>
                <a:gd name="connsiteX5" fmla="*/ 36909 w 805127"/>
                <a:gd name="connsiteY5" fmla="*/ 768218 h 805127"/>
                <a:gd name="connsiteX6" fmla="*/ 215768 w 805127"/>
                <a:gd name="connsiteY6" fmla="*/ 768218 h 805127"/>
                <a:gd name="connsiteX7" fmla="*/ 768218 w 805127"/>
                <a:gd name="connsiteY7" fmla="*/ 215768 h 805127"/>
                <a:gd name="connsiteX8" fmla="*/ 768218 w 805127"/>
                <a:gd name="connsiteY8" fmla="*/ 36909 h 80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127" h="805127">
                  <a:moveTo>
                    <a:pt x="768218" y="36909"/>
                  </a:moveTo>
                  <a:lnTo>
                    <a:pt x="768218" y="36909"/>
                  </a:lnTo>
                  <a:cubicBezTo>
                    <a:pt x="719005" y="-12303"/>
                    <a:pt x="638506" y="-12303"/>
                    <a:pt x="589359" y="36909"/>
                  </a:cubicBezTo>
                  <a:lnTo>
                    <a:pt x="36909" y="589359"/>
                  </a:lnTo>
                  <a:cubicBezTo>
                    <a:pt x="-12303" y="638572"/>
                    <a:pt x="-12303" y="719071"/>
                    <a:pt x="36909" y="768218"/>
                  </a:cubicBezTo>
                  <a:lnTo>
                    <a:pt x="36909" y="768218"/>
                  </a:lnTo>
                  <a:cubicBezTo>
                    <a:pt x="86122" y="817430"/>
                    <a:pt x="166621" y="817430"/>
                    <a:pt x="215768" y="768218"/>
                  </a:cubicBezTo>
                  <a:lnTo>
                    <a:pt x="768218" y="215768"/>
                  </a:lnTo>
                  <a:cubicBezTo>
                    <a:pt x="817430" y="166621"/>
                    <a:pt x="817430" y="86122"/>
                    <a:pt x="768218" y="36909"/>
                  </a:cubicBezTo>
                  <a:close/>
                </a:path>
              </a:pathLst>
            </a:custGeom>
            <a:gradFill flip="none" rotWithShape="1">
              <a:gsLst>
                <a:gs pos="0">
                  <a:schemeClr val="accent1"/>
                </a:gs>
                <a:gs pos="78000">
                  <a:schemeClr val="accent2"/>
                </a:gs>
              </a:gsLst>
              <a:lin ang="8100000" scaled="1"/>
              <a:tileRect/>
            </a:gradFill>
            <a:ln w="661" cap="flat">
              <a:noFill/>
              <a:prstDash val="solid"/>
              <a:miter/>
            </a:ln>
          </p:spPr>
          <p:txBody>
            <a:bodyPr rtlCol="0" anchor="ctr"/>
            <a:lstStyle/>
            <a:p>
              <a:endParaRPr lang="en-PK">
                <a:latin typeface="Poppins" panose="00000500000000000000" pitchFamily="2" charset="0"/>
                <a:cs typeface="Poppins" panose="00000500000000000000" pitchFamily="2" charset="0"/>
              </a:endParaRPr>
            </a:p>
          </p:txBody>
        </p:sp>
        <p:sp>
          <p:nvSpPr>
            <p:cNvPr id="46" name="Freeform 37">
              <a:extLst>
                <a:ext uri="{FF2B5EF4-FFF2-40B4-BE49-F238E27FC236}">
                  <a16:creationId xmlns:a16="http://schemas.microsoft.com/office/drawing/2014/main" id="{7B6A6ED4-034D-5E0D-6D9F-004F7F0ACC33}"/>
                </a:ext>
              </a:extLst>
            </p:cNvPr>
            <p:cNvSpPr/>
            <p:nvPr/>
          </p:nvSpPr>
          <p:spPr>
            <a:xfrm>
              <a:off x="5082677" y="1294928"/>
              <a:ext cx="535781" cy="535781"/>
            </a:xfrm>
            <a:custGeom>
              <a:avLst/>
              <a:gdLst>
                <a:gd name="connsiteX0" fmla="*/ 498872 w 535781"/>
                <a:gd name="connsiteY0" fmla="*/ 36909 h 535781"/>
                <a:gd name="connsiteX1" fmla="*/ 498872 w 535781"/>
                <a:gd name="connsiteY1" fmla="*/ 36909 h 535781"/>
                <a:gd name="connsiteX2" fmla="*/ 320014 w 535781"/>
                <a:gd name="connsiteY2" fmla="*/ 36909 h 535781"/>
                <a:gd name="connsiteX3" fmla="*/ 36909 w 535781"/>
                <a:gd name="connsiteY3" fmla="*/ 320014 h 535781"/>
                <a:gd name="connsiteX4" fmla="*/ 36909 w 535781"/>
                <a:gd name="connsiteY4" fmla="*/ 498872 h 535781"/>
                <a:gd name="connsiteX5" fmla="*/ 36909 w 535781"/>
                <a:gd name="connsiteY5" fmla="*/ 498872 h 535781"/>
                <a:gd name="connsiteX6" fmla="*/ 215768 w 535781"/>
                <a:gd name="connsiteY6" fmla="*/ 498872 h 535781"/>
                <a:gd name="connsiteX7" fmla="*/ 498872 w 535781"/>
                <a:gd name="connsiteY7" fmla="*/ 215768 h 535781"/>
                <a:gd name="connsiteX8" fmla="*/ 498872 w 535781"/>
                <a:gd name="connsiteY8" fmla="*/ 36909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1" h="535781">
                  <a:moveTo>
                    <a:pt x="498872" y="36909"/>
                  </a:moveTo>
                  <a:lnTo>
                    <a:pt x="498872" y="36909"/>
                  </a:lnTo>
                  <a:cubicBezTo>
                    <a:pt x="449659" y="-12303"/>
                    <a:pt x="369160" y="-12303"/>
                    <a:pt x="320014" y="36909"/>
                  </a:cubicBezTo>
                  <a:lnTo>
                    <a:pt x="36909" y="320014"/>
                  </a:lnTo>
                  <a:cubicBezTo>
                    <a:pt x="-12303" y="369226"/>
                    <a:pt x="-12303" y="449726"/>
                    <a:pt x="36909" y="498872"/>
                  </a:cubicBezTo>
                  <a:lnTo>
                    <a:pt x="36909" y="498872"/>
                  </a:lnTo>
                  <a:cubicBezTo>
                    <a:pt x="86122" y="548084"/>
                    <a:pt x="166621" y="548084"/>
                    <a:pt x="215768" y="498872"/>
                  </a:cubicBezTo>
                  <a:lnTo>
                    <a:pt x="498872" y="215768"/>
                  </a:lnTo>
                  <a:cubicBezTo>
                    <a:pt x="548084" y="166555"/>
                    <a:pt x="548084" y="86056"/>
                    <a:pt x="498872" y="36909"/>
                  </a:cubicBezTo>
                  <a:close/>
                </a:path>
              </a:pathLst>
            </a:custGeom>
            <a:gradFill flip="none" rotWithShape="1">
              <a:gsLst>
                <a:gs pos="0">
                  <a:schemeClr val="accent1"/>
                </a:gs>
                <a:gs pos="78000">
                  <a:schemeClr val="accent2"/>
                </a:gs>
              </a:gsLst>
              <a:lin ang="8100000" scaled="1"/>
              <a:tileRect/>
            </a:gradFill>
            <a:ln w="661" cap="flat">
              <a:noFill/>
              <a:prstDash val="solid"/>
              <a:miter/>
            </a:ln>
          </p:spPr>
          <p:txBody>
            <a:bodyPr rtlCol="0" anchor="ctr"/>
            <a:lstStyle/>
            <a:p>
              <a:endParaRPr lang="en-PK">
                <a:latin typeface="Poppins" panose="00000500000000000000" pitchFamily="2" charset="0"/>
                <a:cs typeface="Poppins" panose="00000500000000000000" pitchFamily="2" charset="0"/>
              </a:endParaRPr>
            </a:p>
          </p:txBody>
        </p:sp>
        <p:sp>
          <p:nvSpPr>
            <p:cNvPr id="47" name="Freeform 38">
              <a:extLst>
                <a:ext uri="{FF2B5EF4-FFF2-40B4-BE49-F238E27FC236}">
                  <a16:creationId xmlns:a16="http://schemas.microsoft.com/office/drawing/2014/main" id="{A18E2C42-9701-8385-4D56-9D19A38263BE}"/>
                </a:ext>
              </a:extLst>
            </p:cNvPr>
            <p:cNvSpPr/>
            <p:nvPr/>
          </p:nvSpPr>
          <p:spPr>
            <a:xfrm>
              <a:off x="7428406" y="1028294"/>
              <a:ext cx="535781" cy="535781"/>
            </a:xfrm>
            <a:custGeom>
              <a:avLst/>
              <a:gdLst>
                <a:gd name="connsiteX0" fmla="*/ 36909 w 535781"/>
                <a:gd name="connsiteY0" fmla="*/ 498872 h 535781"/>
                <a:gd name="connsiteX1" fmla="*/ 36909 w 535781"/>
                <a:gd name="connsiteY1" fmla="*/ 498872 h 535781"/>
                <a:gd name="connsiteX2" fmla="*/ 215768 w 535781"/>
                <a:gd name="connsiteY2" fmla="*/ 498872 h 535781"/>
                <a:gd name="connsiteX3" fmla="*/ 498872 w 535781"/>
                <a:gd name="connsiteY3" fmla="*/ 215768 h 535781"/>
                <a:gd name="connsiteX4" fmla="*/ 498872 w 535781"/>
                <a:gd name="connsiteY4" fmla="*/ 36909 h 535781"/>
                <a:gd name="connsiteX5" fmla="*/ 498872 w 535781"/>
                <a:gd name="connsiteY5" fmla="*/ 36909 h 535781"/>
                <a:gd name="connsiteX6" fmla="*/ 320014 w 535781"/>
                <a:gd name="connsiteY6" fmla="*/ 36909 h 535781"/>
                <a:gd name="connsiteX7" fmla="*/ 36909 w 535781"/>
                <a:gd name="connsiteY7" fmla="*/ 320014 h 535781"/>
                <a:gd name="connsiteX8" fmla="*/ 36909 w 535781"/>
                <a:gd name="connsiteY8" fmla="*/ 498872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1" h="535781">
                  <a:moveTo>
                    <a:pt x="36909" y="498872"/>
                  </a:moveTo>
                  <a:lnTo>
                    <a:pt x="36909" y="498872"/>
                  </a:lnTo>
                  <a:cubicBezTo>
                    <a:pt x="86122" y="548084"/>
                    <a:pt x="166621" y="548084"/>
                    <a:pt x="215768" y="498872"/>
                  </a:cubicBezTo>
                  <a:lnTo>
                    <a:pt x="498872" y="215768"/>
                  </a:lnTo>
                  <a:cubicBezTo>
                    <a:pt x="548084" y="166555"/>
                    <a:pt x="548084" y="86056"/>
                    <a:pt x="498872" y="36909"/>
                  </a:cubicBezTo>
                  <a:lnTo>
                    <a:pt x="498872" y="36909"/>
                  </a:lnTo>
                  <a:cubicBezTo>
                    <a:pt x="449659" y="-12303"/>
                    <a:pt x="369160" y="-12303"/>
                    <a:pt x="320014" y="36909"/>
                  </a:cubicBezTo>
                  <a:lnTo>
                    <a:pt x="36909" y="320014"/>
                  </a:lnTo>
                  <a:cubicBezTo>
                    <a:pt x="-12303" y="369160"/>
                    <a:pt x="-12303" y="449659"/>
                    <a:pt x="36909" y="498872"/>
                  </a:cubicBezTo>
                  <a:close/>
                </a:path>
              </a:pathLst>
            </a:custGeom>
            <a:gradFill flip="none" rotWithShape="1">
              <a:gsLst>
                <a:gs pos="0">
                  <a:schemeClr val="accent1"/>
                </a:gs>
                <a:gs pos="78000">
                  <a:schemeClr val="accent2"/>
                </a:gs>
              </a:gsLst>
              <a:lin ang="8100000" scaled="1"/>
              <a:tileRect/>
            </a:gradFill>
            <a:ln w="661" cap="flat">
              <a:noFill/>
              <a:prstDash val="solid"/>
              <a:miter/>
            </a:ln>
          </p:spPr>
          <p:txBody>
            <a:bodyPr rtlCol="0" anchor="ctr"/>
            <a:lstStyle/>
            <a:p>
              <a:endParaRPr lang="en-PK">
                <a:latin typeface="Poppins" panose="00000500000000000000" pitchFamily="2" charset="0"/>
                <a:cs typeface="Poppins" panose="00000500000000000000" pitchFamily="2" charset="0"/>
              </a:endParaRPr>
            </a:p>
          </p:txBody>
        </p:sp>
      </p:grpSp>
      <p:pic>
        <p:nvPicPr>
          <p:cNvPr id="48" name="object 27">
            <a:extLst>
              <a:ext uri="{FF2B5EF4-FFF2-40B4-BE49-F238E27FC236}">
                <a16:creationId xmlns:a16="http://schemas.microsoft.com/office/drawing/2014/main" id="{C30339DA-FFA5-A742-C39F-9EEC4DEBA752}"/>
              </a:ext>
            </a:extLst>
          </p:cNvPr>
          <p:cNvPicPr/>
          <p:nvPr/>
        </p:nvPicPr>
        <p:blipFill>
          <a:blip r:embed="rId3" cstate="print"/>
          <a:stretch>
            <a:fillRect/>
          </a:stretch>
        </p:blipFill>
        <p:spPr>
          <a:xfrm>
            <a:off x="5602331" y="7837625"/>
            <a:ext cx="738005" cy="743081"/>
          </a:xfrm>
          <a:prstGeom prst="rect">
            <a:avLst/>
          </a:prstGeom>
        </p:spPr>
      </p:pic>
    </p:spTree>
    <p:extLst>
      <p:ext uri="{BB962C8B-B14F-4D97-AF65-F5344CB8AC3E}">
        <p14:creationId xmlns:p14="http://schemas.microsoft.com/office/powerpoint/2010/main" val="3970914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58">
            <a:extLst>
              <a:ext uri="{FF2B5EF4-FFF2-40B4-BE49-F238E27FC236}">
                <a16:creationId xmlns:a16="http://schemas.microsoft.com/office/drawing/2014/main" id="{ED55630E-8149-F28F-2E8F-406954AB54F7}"/>
              </a:ext>
            </a:extLst>
          </p:cNvPr>
          <p:cNvSpPr/>
          <p:nvPr/>
        </p:nvSpPr>
        <p:spPr>
          <a:xfrm>
            <a:off x="5094146" y="-1513838"/>
            <a:ext cx="2887397" cy="2883933"/>
          </a:xfrm>
          <a:custGeom>
            <a:avLst/>
            <a:gdLst>
              <a:gd name="connsiteX0" fmla="*/ 2293673 w 2887397"/>
              <a:gd name="connsiteY0" fmla="*/ 1980869 h 2883933"/>
              <a:gd name="connsiteX1" fmla="*/ 2150666 w 2887397"/>
              <a:gd name="connsiteY1" fmla="*/ 1955800 h 2883933"/>
              <a:gd name="connsiteX2" fmla="*/ 2114815 w 2887397"/>
              <a:gd name="connsiteY2" fmla="*/ 1980869 h 2883933"/>
              <a:gd name="connsiteX3" fmla="*/ 1845866 w 2887397"/>
              <a:gd name="connsiteY3" fmla="*/ 2249818 h 2883933"/>
              <a:gd name="connsiteX4" fmla="*/ 1801548 w 2887397"/>
              <a:gd name="connsiteY4" fmla="*/ 2294136 h 2883933"/>
              <a:gd name="connsiteX5" fmla="*/ 1668860 w 2887397"/>
              <a:gd name="connsiteY5" fmla="*/ 2264833 h 2883933"/>
              <a:gd name="connsiteX6" fmla="*/ 1639425 w 2887397"/>
              <a:gd name="connsiteY6" fmla="*/ 2132211 h 2883933"/>
              <a:gd name="connsiteX7" fmla="*/ 1683941 w 2887397"/>
              <a:gd name="connsiteY7" fmla="*/ 2087695 h 2883933"/>
              <a:gd name="connsiteX8" fmla="*/ 2850489 w 2887397"/>
              <a:gd name="connsiteY8" fmla="*/ 921147 h 2883933"/>
              <a:gd name="connsiteX9" fmla="*/ 2887398 w 2887397"/>
              <a:gd name="connsiteY9" fmla="*/ 831718 h 2883933"/>
              <a:gd name="connsiteX10" fmla="*/ 2850489 w 2887397"/>
              <a:gd name="connsiteY10" fmla="*/ 742289 h 2883933"/>
              <a:gd name="connsiteX11" fmla="*/ 2690614 w 2887397"/>
              <a:gd name="connsiteY11" fmla="*/ 726678 h 2883933"/>
              <a:gd name="connsiteX12" fmla="*/ 2671630 w 2887397"/>
              <a:gd name="connsiteY12" fmla="*/ 742289 h 2883933"/>
              <a:gd name="connsiteX13" fmla="*/ 2540860 w 2887397"/>
              <a:gd name="connsiteY13" fmla="*/ 872993 h 2883933"/>
              <a:gd name="connsiteX14" fmla="*/ 2533584 w 2887397"/>
              <a:gd name="connsiteY14" fmla="*/ 880269 h 2883933"/>
              <a:gd name="connsiteX15" fmla="*/ 2373776 w 2887397"/>
              <a:gd name="connsiteY15" fmla="*/ 864592 h 2883933"/>
              <a:gd name="connsiteX16" fmla="*/ 2358099 w 2887397"/>
              <a:gd name="connsiteY16" fmla="*/ 704784 h 2883933"/>
              <a:gd name="connsiteX17" fmla="*/ 2365375 w 2887397"/>
              <a:gd name="connsiteY17" fmla="*/ 697508 h 2883933"/>
              <a:gd name="connsiteX18" fmla="*/ 2675864 w 2887397"/>
              <a:gd name="connsiteY18" fmla="*/ 387019 h 2883933"/>
              <a:gd name="connsiteX19" fmla="*/ 2847049 w 2887397"/>
              <a:gd name="connsiteY19" fmla="*/ 215834 h 2883933"/>
              <a:gd name="connsiteX20" fmla="*/ 2883959 w 2887397"/>
              <a:gd name="connsiteY20" fmla="*/ 126339 h 2883933"/>
              <a:gd name="connsiteX21" fmla="*/ 2847049 w 2887397"/>
              <a:gd name="connsiteY21" fmla="*/ 36909 h 2883933"/>
              <a:gd name="connsiteX22" fmla="*/ 2668124 w 2887397"/>
              <a:gd name="connsiteY22" fmla="*/ 36909 h 2883933"/>
              <a:gd name="connsiteX23" fmla="*/ 1495028 w 2887397"/>
              <a:gd name="connsiteY23" fmla="*/ 1210072 h 2883933"/>
              <a:gd name="connsiteX24" fmla="*/ 1495028 w 2887397"/>
              <a:gd name="connsiteY24" fmla="*/ 1388996 h 2883933"/>
              <a:gd name="connsiteX25" fmla="*/ 1673953 w 2887397"/>
              <a:gd name="connsiteY25" fmla="*/ 1388996 h 2883933"/>
              <a:gd name="connsiteX26" fmla="*/ 1733748 w 2887397"/>
              <a:gd name="connsiteY26" fmla="*/ 1329201 h 2883933"/>
              <a:gd name="connsiteX27" fmla="*/ 2047677 w 2887397"/>
              <a:gd name="connsiteY27" fmla="*/ 1015272 h 2883933"/>
              <a:gd name="connsiteX28" fmla="*/ 2051513 w 2887397"/>
              <a:gd name="connsiteY28" fmla="*/ 1011436 h 2883933"/>
              <a:gd name="connsiteX29" fmla="*/ 2211388 w 2887397"/>
              <a:gd name="connsiteY29" fmla="*/ 1027046 h 2883933"/>
              <a:gd name="connsiteX30" fmla="*/ 2248297 w 2887397"/>
              <a:gd name="connsiteY30" fmla="*/ 1116476 h 2883933"/>
              <a:gd name="connsiteX31" fmla="*/ 2226998 w 2887397"/>
              <a:gd name="connsiteY31" fmla="*/ 1186987 h 2883933"/>
              <a:gd name="connsiteX32" fmla="*/ 2223162 w 2887397"/>
              <a:gd name="connsiteY32" fmla="*/ 1190824 h 2883933"/>
              <a:gd name="connsiteX33" fmla="*/ 1909167 w 2887397"/>
              <a:gd name="connsiteY33" fmla="*/ 1504686 h 2883933"/>
              <a:gd name="connsiteX34" fmla="*/ 1781043 w 2887397"/>
              <a:gd name="connsiteY34" fmla="*/ 1632810 h 2883933"/>
              <a:gd name="connsiteX35" fmla="*/ 1484445 w 2887397"/>
              <a:gd name="connsiteY35" fmla="*/ 1929408 h 2883933"/>
              <a:gd name="connsiteX36" fmla="*/ 1463278 w 2887397"/>
              <a:gd name="connsiteY36" fmla="*/ 1950574 h 2883933"/>
              <a:gd name="connsiteX37" fmla="*/ 1303470 w 2887397"/>
              <a:gd name="connsiteY37" fmla="*/ 1934898 h 2883933"/>
              <a:gd name="connsiteX38" fmla="*/ 1287793 w 2887397"/>
              <a:gd name="connsiteY38" fmla="*/ 1775090 h 2883933"/>
              <a:gd name="connsiteX39" fmla="*/ 1308960 w 2887397"/>
              <a:gd name="connsiteY39" fmla="*/ 1753923 h 2883933"/>
              <a:gd name="connsiteX40" fmla="*/ 1388996 w 2887397"/>
              <a:gd name="connsiteY40" fmla="*/ 1673887 h 2883933"/>
              <a:gd name="connsiteX41" fmla="*/ 1404607 w 2887397"/>
              <a:gd name="connsiteY41" fmla="*/ 1654903 h 2883933"/>
              <a:gd name="connsiteX42" fmla="*/ 1425906 w 2887397"/>
              <a:gd name="connsiteY42" fmla="*/ 1584391 h 2883933"/>
              <a:gd name="connsiteX43" fmla="*/ 1388996 w 2887397"/>
              <a:gd name="connsiteY43" fmla="*/ 1494962 h 2883933"/>
              <a:gd name="connsiteX44" fmla="*/ 1210072 w 2887397"/>
              <a:gd name="connsiteY44" fmla="*/ 1494962 h 2883933"/>
              <a:gd name="connsiteX45" fmla="*/ 36909 w 2887397"/>
              <a:gd name="connsiteY45" fmla="*/ 2668125 h 2883933"/>
              <a:gd name="connsiteX46" fmla="*/ 36909 w 2887397"/>
              <a:gd name="connsiteY46" fmla="*/ 2847049 h 2883933"/>
              <a:gd name="connsiteX47" fmla="*/ 215834 w 2887397"/>
              <a:gd name="connsiteY47" fmla="*/ 2847049 h 2883933"/>
              <a:gd name="connsiteX48" fmla="*/ 673034 w 2887397"/>
              <a:gd name="connsiteY48" fmla="*/ 2389849 h 2883933"/>
              <a:gd name="connsiteX49" fmla="*/ 990798 w 2887397"/>
              <a:gd name="connsiteY49" fmla="*/ 2072084 h 2883933"/>
              <a:gd name="connsiteX50" fmla="*/ 991195 w 2887397"/>
              <a:gd name="connsiteY50" fmla="*/ 2071688 h 2883933"/>
              <a:gd name="connsiteX51" fmla="*/ 991063 w 2887397"/>
              <a:gd name="connsiteY51" fmla="*/ 2071952 h 2883933"/>
              <a:gd name="connsiteX52" fmla="*/ 1150673 w 2887397"/>
              <a:gd name="connsiteY52" fmla="*/ 2087761 h 2883933"/>
              <a:gd name="connsiteX53" fmla="*/ 1187582 w 2887397"/>
              <a:gd name="connsiteY53" fmla="*/ 2177190 h 2883933"/>
              <a:gd name="connsiteX54" fmla="*/ 1166482 w 2887397"/>
              <a:gd name="connsiteY54" fmla="*/ 2247371 h 2883933"/>
              <a:gd name="connsiteX55" fmla="*/ 1166746 w 2887397"/>
              <a:gd name="connsiteY55" fmla="*/ 2247239 h 2883933"/>
              <a:gd name="connsiteX56" fmla="*/ 1166349 w 2887397"/>
              <a:gd name="connsiteY56" fmla="*/ 2247636 h 2883933"/>
              <a:gd name="connsiteX57" fmla="*/ 848585 w 2887397"/>
              <a:gd name="connsiteY57" fmla="*/ 2565400 h 2883933"/>
              <a:gd name="connsiteX58" fmla="*/ 752607 w 2887397"/>
              <a:gd name="connsiteY58" fmla="*/ 2661378 h 2883933"/>
              <a:gd name="connsiteX59" fmla="*/ 752607 w 2887397"/>
              <a:gd name="connsiteY59" fmla="*/ 2840302 h 2883933"/>
              <a:gd name="connsiteX60" fmla="*/ 931532 w 2887397"/>
              <a:gd name="connsiteY60" fmla="*/ 2840302 h 2883933"/>
              <a:gd name="connsiteX61" fmla="*/ 1325232 w 2887397"/>
              <a:gd name="connsiteY61" fmla="*/ 2446602 h 2883933"/>
              <a:gd name="connsiteX62" fmla="*/ 1365845 w 2887397"/>
              <a:gd name="connsiteY62" fmla="*/ 2405989 h 2883933"/>
              <a:gd name="connsiteX63" fmla="*/ 1498468 w 2887397"/>
              <a:gd name="connsiteY63" fmla="*/ 2435423 h 2883933"/>
              <a:gd name="connsiteX64" fmla="*/ 1535377 w 2887397"/>
              <a:gd name="connsiteY64" fmla="*/ 2524853 h 2883933"/>
              <a:gd name="connsiteX65" fmla="*/ 1527836 w 2887397"/>
              <a:gd name="connsiteY65" fmla="*/ 2568112 h 2883933"/>
              <a:gd name="connsiteX66" fmla="*/ 1487421 w 2887397"/>
              <a:gd name="connsiteY66" fmla="*/ 2608527 h 2883933"/>
              <a:gd name="connsiteX67" fmla="*/ 1438011 w 2887397"/>
              <a:gd name="connsiteY67" fmla="*/ 2657938 h 2883933"/>
              <a:gd name="connsiteX68" fmla="*/ 1408708 w 2887397"/>
              <a:gd name="connsiteY68" fmla="*/ 2704108 h 2883933"/>
              <a:gd name="connsiteX69" fmla="*/ 1438011 w 2887397"/>
              <a:gd name="connsiteY69" fmla="*/ 2836862 h 2883933"/>
              <a:gd name="connsiteX70" fmla="*/ 1616935 w 2887397"/>
              <a:gd name="connsiteY70" fmla="*/ 2836862 h 2883933"/>
              <a:gd name="connsiteX71" fmla="*/ 2293938 w 2887397"/>
              <a:gd name="connsiteY71" fmla="*/ 2159860 h 2883933"/>
              <a:gd name="connsiteX72" fmla="*/ 2330847 w 2887397"/>
              <a:gd name="connsiteY72" fmla="*/ 2070431 h 2883933"/>
              <a:gd name="connsiteX73" fmla="*/ 2293673 w 2887397"/>
              <a:gd name="connsiteY73" fmla="*/ 1980869 h 28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887397" h="2883933">
                <a:moveTo>
                  <a:pt x="2293673" y="1980869"/>
                </a:moveTo>
                <a:cubicBezTo>
                  <a:pt x="2255176" y="1942372"/>
                  <a:pt x="2197497" y="1934038"/>
                  <a:pt x="2150666" y="1955800"/>
                </a:cubicBezTo>
                <a:cubicBezTo>
                  <a:pt x="2137701" y="1961885"/>
                  <a:pt x="2125464" y="1970220"/>
                  <a:pt x="2114815" y="1980869"/>
                </a:cubicBezTo>
                <a:lnTo>
                  <a:pt x="1845866" y="2249818"/>
                </a:lnTo>
                <a:lnTo>
                  <a:pt x="1801548" y="2294136"/>
                </a:lnTo>
                <a:cubicBezTo>
                  <a:pt x="1756833" y="2310276"/>
                  <a:pt x="1704578" y="2300486"/>
                  <a:pt x="1668860" y="2264833"/>
                </a:cubicBezTo>
                <a:cubicBezTo>
                  <a:pt x="1633141" y="2229115"/>
                  <a:pt x="1623351" y="2176926"/>
                  <a:pt x="1639425" y="2132211"/>
                </a:cubicBezTo>
                <a:lnTo>
                  <a:pt x="1683941" y="2087695"/>
                </a:lnTo>
                <a:lnTo>
                  <a:pt x="2850489" y="921147"/>
                </a:lnTo>
                <a:cubicBezTo>
                  <a:pt x="2875095" y="896541"/>
                  <a:pt x="2887398" y="864195"/>
                  <a:pt x="2887398" y="831718"/>
                </a:cubicBezTo>
                <a:cubicBezTo>
                  <a:pt x="2887398" y="799306"/>
                  <a:pt x="2875029" y="766829"/>
                  <a:pt x="2850489" y="742289"/>
                </a:cubicBezTo>
                <a:cubicBezTo>
                  <a:pt x="2807163" y="698963"/>
                  <a:pt x="2739694" y="693804"/>
                  <a:pt x="2690614" y="726678"/>
                </a:cubicBezTo>
                <a:cubicBezTo>
                  <a:pt x="2683867" y="731176"/>
                  <a:pt x="2677517" y="736335"/>
                  <a:pt x="2671630" y="742289"/>
                </a:cubicBezTo>
                <a:lnTo>
                  <a:pt x="2540860" y="872993"/>
                </a:lnTo>
                <a:lnTo>
                  <a:pt x="2533584" y="880269"/>
                </a:lnTo>
                <a:cubicBezTo>
                  <a:pt x="2484504" y="913077"/>
                  <a:pt x="2416969" y="907852"/>
                  <a:pt x="2373776" y="864592"/>
                </a:cubicBezTo>
                <a:cubicBezTo>
                  <a:pt x="2330516" y="821333"/>
                  <a:pt x="2325291" y="753864"/>
                  <a:pt x="2358099" y="704784"/>
                </a:cubicBezTo>
                <a:lnTo>
                  <a:pt x="2365375" y="697508"/>
                </a:lnTo>
                <a:lnTo>
                  <a:pt x="2675864" y="387019"/>
                </a:lnTo>
                <a:lnTo>
                  <a:pt x="2847049" y="215834"/>
                </a:lnTo>
                <a:cubicBezTo>
                  <a:pt x="2871655" y="191228"/>
                  <a:pt x="2883959" y="158750"/>
                  <a:pt x="2883959" y="126339"/>
                </a:cubicBezTo>
                <a:cubicBezTo>
                  <a:pt x="2883959" y="93927"/>
                  <a:pt x="2871655" y="61516"/>
                  <a:pt x="2847049" y="36909"/>
                </a:cubicBezTo>
                <a:cubicBezTo>
                  <a:pt x="2797837" y="-12303"/>
                  <a:pt x="2717337" y="-12303"/>
                  <a:pt x="2668124" y="36909"/>
                </a:cubicBezTo>
                <a:lnTo>
                  <a:pt x="1495028" y="1210072"/>
                </a:lnTo>
                <a:cubicBezTo>
                  <a:pt x="1445816" y="1259284"/>
                  <a:pt x="1445816" y="1339784"/>
                  <a:pt x="1495028" y="1388996"/>
                </a:cubicBezTo>
                <a:cubicBezTo>
                  <a:pt x="1544175" y="1438143"/>
                  <a:pt x="1624740" y="1438209"/>
                  <a:pt x="1673953" y="1388996"/>
                </a:cubicBezTo>
                <a:lnTo>
                  <a:pt x="1733748" y="1329201"/>
                </a:lnTo>
                <a:lnTo>
                  <a:pt x="2047677" y="1015272"/>
                </a:lnTo>
                <a:lnTo>
                  <a:pt x="2051513" y="1011436"/>
                </a:lnTo>
                <a:cubicBezTo>
                  <a:pt x="2100593" y="978495"/>
                  <a:pt x="2168128" y="983721"/>
                  <a:pt x="2211388" y="1027046"/>
                </a:cubicBezTo>
                <a:cubicBezTo>
                  <a:pt x="2235994" y="1051653"/>
                  <a:pt x="2248297" y="1083998"/>
                  <a:pt x="2248297" y="1116476"/>
                </a:cubicBezTo>
                <a:cubicBezTo>
                  <a:pt x="2248297" y="1141082"/>
                  <a:pt x="2241153" y="1165754"/>
                  <a:pt x="2226998" y="1186987"/>
                </a:cubicBezTo>
                <a:lnTo>
                  <a:pt x="2223162" y="1190824"/>
                </a:lnTo>
                <a:lnTo>
                  <a:pt x="1909167" y="1504686"/>
                </a:lnTo>
                <a:lnTo>
                  <a:pt x="1781043" y="1632810"/>
                </a:lnTo>
                <a:lnTo>
                  <a:pt x="1484445" y="1929408"/>
                </a:lnTo>
                <a:lnTo>
                  <a:pt x="1463278" y="1950574"/>
                </a:lnTo>
                <a:cubicBezTo>
                  <a:pt x="1414198" y="1983383"/>
                  <a:pt x="1346663" y="1978157"/>
                  <a:pt x="1303470" y="1934898"/>
                </a:cubicBezTo>
                <a:cubicBezTo>
                  <a:pt x="1260210" y="1891639"/>
                  <a:pt x="1254985" y="1824170"/>
                  <a:pt x="1287793" y="1775090"/>
                </a:cubicBezTo>
                <a:lnTo>
                  <a:pt x="1308960" y="1753923"/>
                </a:lnTo>
                <a:lnTo>
                  <a:pt x="1388996" y="1673887"/>
                </a:lnTo>
                <a:cubicBezTo>
                  <a:pt x="1394950" y="1667933"/>
                  <a:pt x="1400109" y="1661583"/>
                  <a:pt x="1404607" y="1654903"/>
                </a:cubicBezTo>
                <a:cubicBezTo>
                  <a:pt x="1418828" y="1633670"/>
                  <a:pt x="1425906" y="1609064"/>
                  <a:pt x="1425906" y="1584391"/>
                </a:cubicBezTo>
                <a:cubicBezTo>
                  <a:pt x="1425839" y="1551980"/>
                  <a:pt x="1413602" y="1519568"/>
                  <a:pt x="1388996" y="1494962"/>
                </a:cubicBezTo>
                <a:cubicBezTo>
                  <a:pt x="1339784" y="1445749"/>
                  <a:pt x="1259284" y="1445749"/>
                  <a:pt x="1210072" y="1494962"/>
                </a:cubicBezTo>
                <a:lnTo>
                  <a:pt x="36909" y="2668125"/>
                </a:lnTo>
                <a:cubicBezTo>
                  <a:pt x="-12303" y="2717337"/>
                  <a:pt x="-12303" y="2797836"/>
                  <a:pt x="36909" y="2847049"/>
                </a:cubicBezTo>
                <a:cubicBezTo>
                  <a:pt x="86056" y="2896195"/>
                  <a:pt x="166621" y="2896262"/>
                  <a:pt x="215834" y="2847049"/>
                </a:cubicBezTo>
                <a:lnTo>
                  <a:pt x="673034" y="2389849"/>
                </a:lnTo>
                <a:lnTo>
                  <a:pt x="990798" y="2072084"/>
                </a:lnTo>
                <a:lnTo>
                  <a:pt x="991195" y="2071688"/>
                </a:lnTo>
                <a:cubicBezTo>
                  <a:pt x="991129" y="2071754"/>
                  <a:pt x="991063" y="2071820"/>
                  <a:pt x="991063" y="2071952"/>
                </a:cubicBezTo>
                <a:cubicBezTo>
                  <a:pt x="1040143" y="2039210"/>
                  <a:pt x="1107480" y="2044502"/>
                  <a:pt x="1150673" y="2087761"/>
                </a:cubicBezTo>
                <a:cubicBezTo>
                  <a:pt x="1175279" y="2112367"/>
                  <a:pt x="1187516" y="2144779"/>
                  <a:pt x="1187582" y="2177190"/>
                </a:cubicBezTo>
                <a:cubicBezTo>
                  <a:pt x="1187582" y="2201730"/>
                  <a:pt x="1180571" y="2226271"/>
                  <a:pt x="1166482" y="2247371"/>
                </a:cubicBezTo>
                <a:cubicBezTo>
                  <a:pt x="1166614" y="2247305"/>
                  <a:pt x="1166680" y="2247239"/>
                  <a:pt x="1166746" y="2247239"/>
                </a:cubicBezTo>
                <a:lnTo>
                  <a:pt x="1166349" y="2247636"/>
                </a:lnTo>
                <a:lnTo>
                  <a:pt x="848585" y="2565400"/>
                </a:lnTo>
                <a:lnTo>
                  <a:pt x="752607" y="2661378"/>
                </a:lnTo>
                <a:cubicBezTo>
                  <a:pt x="703395" y="2710590"/>
                  <a:pt x="703395" y="2791090"/>
                  <a:pt x="752607" y="2840302"/>
                </a:cubicBezTo>
                <a:cubicBezTo>
                  <a:pt x="801820" y="2889515"/>
                  <a:pt x="882319" y="2889515"/>
                  <a:pt x="931532" y="2840302"/>
                </a:cubicBezTo>
                <a:lnTo>
                  <a:pt x="1325232" y="2446602"/>
                </a:lnTo>
                <a:lnTo>
                  <a:pt x="1365845" y="2405989"/>
                </a:lnTo>
                <a:cubicBezTo>
                  <a:pt x="1410560" y="2389915"/>
                  <a:pt x="1462749" y="2399705"/>
                  <a:pt x="1498468" y="2435423"/>
                </a:cubicBezTo>
                <a:cubicBezTo>
                  <a:pt x="1523074" y="2460030"/>
                  <a:pt x="1535311" y="2492441"/>
                  <a:pt x="1535377" y="2524853"/>
                </a:cubicBezTo>
                <a:cubicBezTo>
                  <a:pt x="1535377" y="2539537"/>
                  <a:pt x="1532797" y="2554155"/>
                  <a:pt x="1527836" y="2568112"/>
                </a:cubicBezTo>
                <a:lnTo>
                  <a:pt x="1487421" y="2608527"/>
                </a:lnTo>
                <a:lnTo>
                  <a:pt x="1438011" y="2657938"/>
                </a:lnTo>
                <a:cubicBezTo>
                  <a:pt x="1424517" y="2671432"/>
                  <a:pt x="1414727" y="2687175"/>
                  <a:pt x="1408708" y="2704108"/>
                </a:cubicBezTo>
                <a:cubicBezTo>
                  <a:pt x="1392502" y="2748889"/>
                  <a:pt x="1402292" y="2801144"/>
                  <a:pt x="1438011" y="2836862"/>
                </a:cubicBezTo>
                <a:cubicBezTo>
                  <a:pt x="1487223" y="2886075"/>
                  <a:pt x="1567722" y="2886075"/>
                  <a:pt x="1616935" y="2836862"/>
                </a:cubicBezTo>
                <a:lnTo>
                  <a:pt x="2293938" y="2159860"/>
                </a:lnTo>
                <a:cubicBezTo>
                  <a:pt x="2318544" y="2135254"/>
                  <a:pt x="2330847" y="2102776"/>
                  <a:pt x="2330847" y="2070431"/>
                </a:cubicBezTo>
                <a:cubicBezTo>
                  <a:pt x="2330582" y="2037887"/>
                  <a:pt x="2318279" y="2005476"/>
                  <a:pt x="2293673" y="1980869"/>
                </a:cubicBezTo>
                <a:close/>
              </a:path>
            </a:pathLst>
          </a:custGeom>
          <a:gradFill flip="none" rotWithShape="1">
            <a:gsLst>
              <a:gs pos="0">
                <a:schemeClr val="accent1"/>
              </a:gs>
              <a:gs pos="78000">
                <a:schemeClr val="accent2"/>
              </a:gs>
            </a:gsLst>
            <a:lin ang="8100000" scaled="1"/>
            <a:tileRect/>
          </a:gradFill>
          <a:ln w="661" cap="flat">
            <a:noFill/>
            <a:prstDash val="solid"/>
            <a:miter/>
          </a:ln>
        </p:spPr>
        <p:txBody>
          <a:bodyPr rtlCol="0" anchor="ctr"/>
          <a:lstStyle/>
          <a:p>
            <a:endParaRPr lang="en-PK"/>
          </a:p>
        </p:txBody>
      </p:sp>
      <p:sp>
        <p:nvSpPr>
          <p:cNvPr id="21" name="Freeform 20">
            <a:extLst>
              <a:ext uri="{FF2B5EF4-FFF2-40B4-BE49-F238E27FC236}">
                <a16:creationId xmlns:a16="http://schemas.microsoft.com/office/drawing/2014/main" id="{6E05A60D-430D-D708-2A06-6C4E52D24ED5}"/>
              </a:ext>
            </a:extLst>
          </p:cNvPr>
          <p:cNvSpPr/>
          <p:nvPr/>
        </p:nvSpPr>
        <p:spPr>
          <a:xfrm>
            <a:off x="2984711" y="9407305"/>
            <a:ext cx="2207824" cy="1618514"/>
          </a:xfrm>
          <a:custGeom>
            <a:avLst/>
            <a:gdLst>
              <a:gd name="connsiteX0" fmla="*/ 2170981 w 2207824"/>
              <a:gd name="connsiteY0" fmla="*/ 42681 h 1618514"/>
              <a:gd name="connsiteX1" fmla="*/ 1992056 w 2207824"/>
              <a:gd name="connsiteY1" fmla="*/ 42681 h 1618514"/>
              <a:gd name="connsiteX2" fmla="*/ 1564159 w 2207824"/>
              <a:gd name="connsiteY2" fmla="*/ 470578 h 1618514"/>
              <a:gd name="connsiteX3" fmla="*/ 1510052 w 2207824"/>
              <a:gd name="connsiteY3" fmla="*/ 524685 h 1618514"/>
              <a:gd name="connsiteX4" fmla="*/ 1371939 w 2207824"/>
              <a:gd name="connsiteY4" fmla="*/ 497433 h 1618514"/>
              <a:gd name="connsiteX5" fmla="*/ 1344687 w 2207824"/>
              <a:gd name="connsiteY5" fmla="*/ 359321 h 1618514"/>
              <a:gd name="connsiteX6" fmla="*/ 1398794 w 2207824"/>
              <a:gd name="connsiteY6" fmla="*/ 305213 h 1618514"/>
              <a:gd name="connsiteX7" fmla="*/ 1482402 w 2207824"/>
              <a:gd name="connsiteY7" fmla="*/ 221605 h 1618514"/>
              <a:gd name="connsiteX8" fmla="*/ 1509655 w 2207824"/>
              <a:gd name="connsiteY8" fmla="*/ 180793 h 1618514"/>
              <a:gd name="connsiteX9" fmla="*/ 1519312 w 2207824"/>
              <a:gd name="connsiteY9" fmla="*/ 132110 h 1618514"/>
              <a:gd name="connsiteX10" fmla="*/ 1482402 w 2207824"/>
              <a:gd name="connsiteY10" fmla="*/ 42681 h 1618514"/>
              <a:gd name="connsiteX11" fmla="*/ 1303478 w 2207824"/>
              <a:gd name="connsiteY11" fmla="*/ 42681 h 1618514"/>
              <a:gd name="connsiteX12" fmla="*/ 862550 w 2207824"/>
              <a:gd name="connsiteY12" fmla="*/ 483609 h 1618514"/>
              <a:gd name="connsiteX13" fmla="*/ 809567 w 2207824"/>
              <a:gd name="connsiteY13" fmla="*/ 536592 h 1618514"/>
              <a:gd name="connsiteX14" fmla="*/ 681972 w 2207824"/>
              <a:gd name="connsiteY14" fmla="*/ 505569 h 1618514"/>
              <a:gd name="connsiteX15" fmla="*/ 650949 w 2207824"/>
              <a:gd name="connsiteY15" fmla="*/ 377974 h 1618514"/>
              <a:gd name="connsiteX16" fmla="*/ 703932 w 2207824"/>
              <a:gd name="connsiteY16" fmla="*/ 324991 h 1618514"/>
              <a:gd name="connsiteX17" fmla="*/ 813205 w 2207824"/>
              <a:gd name="connsiteY17" fmla="*/ 215718 h 1618514"/>
              <a:gd name="connsiteX18" fmla="*/ 844228 w 2207824"/>
              <a:gd name="connsiteY18" fmla="*/ 164455 h 1618514"/>
              <a:gd name="connsiteX19" fmla="*/ 850114 w 2207824"/>
              <a:gd name="connsiteY19" fmla="*/ 126289 h 1618514"/>
              <a:gd name="connsiteX20" fmla="*/ 813205 w 2207824"/>
              <a:gd name="connsiteY20" fmla="*/ 36860 h 1618514"/>
              <a:gd name="connsiteX21" fmla="*/ 634347 w 2207824"/>
              <a:gd name="connsiteY21" fmla="*/ 36860 h 1618514"/>
              <a:gd name="connsiteX22" fmla="*/ 36918 w 2207824"/>
              <a:gd name="connsiteY22" fmla="*/ 634289 h 1618514"/>
              <a:gd name="connsiteX23" fmla="*/ 36851 w 2207824"/>
              <a:gd name="connsiteY23" fmla="*/ 813147 h 1618514"/>
              <a:gd name="connsiteX24" fmla="*/ 164447 w 2207824"/>
              <a:gd name="connsiteY24" fmla="*/ 844170 h 1618514"/>
              <a:gd name="connsiteX25" fmla="*/ 215710 w 2207824"/>
              <a:gd name="connsiteY25" fmla="*/ 813147 h 1618514"/>
              <a:gd name="connsiteX26" fmla="*/ 338476 w 2207824"/>
              <a:gd name="connsiteY26" fmla="*/ 690381 h 1618514"/>
              <a:gd name="connsiteX27" fmla="*/ 392253 w 2207824"/>
              <a:gd name="connsiteY27" fmla="*/ 636604 h 1618514"/>
              <a:gd name="connsiteX28" fmla="*/ 519848 w 2207824"/>
              <a:gd name="connsiteY28" fmla="*/ 667626 h 1618514"/>
              <a:gd name="connsiteX29" fmla="*/ 556758 w 2207824"/>
              <a:gd name="connsiteY29" fmla="*/ 757056 h 1618514"/>
              <a:gd name="connsiteX30" fmla="*/ 550871 w 2207824"/>
              <a:gd name="connsiteY30" fmla="*/ 795222 h 1618514"/>
              <a:gd name="connsiteX31" fmla="*/ 497094 w 2207824"/>
              <a:gd name="connsiteY31" fmla="*/ 848998 h 1618514"/>
              <a:gd name="connsiteX32" fmla="*/ 56166 w 2207824"/>
              <a:gd name="connsiteY32" fmla="*/ 1289927 h 1618514"/>
              <a:gd name="connsiteX33" fmla="*/ 56166 w 2207824"/>
              <a:gd name="connsiteY33" fmla="*/ 1468851 h 1618514"/>
              <a:gd name="connsiteX34" fmla="*/ 235091 w 2207824"/>
              <a:gd name="connsiteY34" fmla="*/ 1468851 h 1618514"/>
              <a:gd name="connsiteX35" fmla="*/ 1047560 w 2207824"/>
              <a:gd name="connsiteY35" fmla="*/ 656382 h 1618514"/>
              <a:gd name="connsiteX36" fmla="*/ 1073687 w 2207824"/>
              <a:gd name="connsiteY36" fmla="*/ 630254 h 1618514"/>
              <a:gd name="connsiteX37" fmla="*/ 1211866 w 2207824"/>
              <a:gd name="connsiteY37" fmla="*/ 657440 h 1618514"/>
              <a:gd name="connsiteX38" fmla="*/ 1248709 w 2207824"/>
              <a:gd name="connsiteY38" fmla="*/ 746869 h 1618514"/>
              <a:gd name="connsiteX39" fmla="*/ 1239052 w 2207824"/>
              <a:gd name="connsiteY39" fmla="*/ 795552 h 1618514"/>
              <a:gd name="connsiteX40" fmla="*/ 1212924 w 2207824"/>
              <a:gd name="connsiteY40" fmla="*/ 821680 h 1618514"/>
              <a:gd name="connsiteX41" fmla="*/ 631899 w 2207824"/>
              <a:gd name="connsiteY41" fmla="*/ 1402705 h 1618514"/>
              <a:gd name="connsiteX42" fmla="*/ 631899 w 2207824"/>
              <a:gd name="connsiteY42" fmla="*/ 1581630 h 1618514"/>
              <a:gd name="connsiteX43" fmla="*/ 810824 w 2207824"/>
              <a:gd name="connsiteY43" fmla="*/ 1581630 h 1618514"/>
              <a:gd name="connsiteX44" fmla="*/ 2170915 w 2207824"/>
              <a:gd name="connsiteY44" fmla="*/ 221539 h 1618514"/>
              <a:gd name="connsiteX45" fmla="*/ 2207824 w 2207824"/>
              <a:gd name="connsiteY45" fmla="*/ 132044 h 1618514"/>
              <a:gd name="connsiteX46" fmla="*/ 2170981 w 2207824"/>
              <a:gd name="connsiteY46" fmla="*/ 42681 h 16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07824" h="1618514">
                <a:moveTo>
                  <a:pt x="2170981" y="42681"/>
                </a:moveTo>
                <a:cubicBezTo>
                  <a:pt x="2121768" y="-6532"/>
                  <a:pt x="2041269" y="-6532"/>
                  <a:pt x="1992056" y="42681"/>
                </a:cubicBezTo>
                <a:lnTo>
                  <a:pt x="1564159" y="470578"/>
                </a:lnTo>
                <a:lnTo>
                  <a:pt x="1510052" y="524685"/>
                </a:lnTo>
                <a:cubicBezTo>
                  <a:pt x="1464146" y="543669"/>
                  <a:pt x="1409113" y="534541"/>
                  <a:pt x="1371939" y="497433"/>
                </a:cubicBezTo>
                <a:cubicBezTo>
                  <a:pt x="1334765" y="460259"/>
                  <a:pt x="1325703" y="405160"/>
                  <a:pt x="1344687" y="359321"/>
                </a:cubicBezTo>
                <a:lnTo>
                  <a:pt x="1398794" y="305213"/>
                </a:lnTo>
                <a:lnTo>
                  <a:pt x="1482402" y="221605"/>
                </a:lnTo>
                <a:cubicBezTo>
                  <a:pt x="1494441" y="209567"/>
                  <a:pt x="1503503" y="195676"/>
                  <a:pt x="1509655" y="180793"/>
                </a:cubicBezTo>
                <a:cubicBezTo>
                  <a:pt x="1516137" y="165249"/>
                  <a:pt x="1519312" y="148646"/>
                  <a:pt x="1519312" y="132110"/>
                </a:cubicBezTo>
                <a:cubicBezTo>
                  <a:pt x="1519312" y="99698"/>
                  <a:pt x="1507009" y="67287"/>
                  <a:pt x="1482402" y="42681"/>
                </a:cubicBezTo>
                <a:cubicBezTo>
                  <a:pt x="1433190" y="-6532"/>
                  <a:pt x="1352691" y="-6532"/>
                  <a:pt x="1303478" y="42681"/>
                </a:cubicBezTo>
                <a:lnTo>
                  <a:pt x="862550" y="483609"/>
                </a:lnTo>
                <a:lnTo>
                  <a:pt x="809567" y="536592"/>
                </a:lnTo>
                <a:cubicBezTo>
                  <a:pt x="765977" y="550284"/>
                  <a:pt x="716302" y="539965"/>
                  <a:pt x="681972" y="505569"/>
                </a:cubicBezTo>
                <a:cubicBezTo>
                  <a:pt x="647576" y="471173"/>
                  <a:pt x="637257" y="421564"/>
                  <a:pt x="650949" y="377974"/>
                </a:cubicBezTo>
                <a:lnTo>
                  <a:pt x="703932" y="324991"/>
                </a:lnTo>
                <a:lnTo>
                  <a:pt x="813205" y="215718"/>
                </a:lnTo>
                <a:cubicBezTo>
                  <a:pt x="828022" y="200901"/>
                  <a:pt x="838341" y="183240"/>
                  <a:pt x="844228" y="164455"/>
                </a:cubicBezTo>
                <a:cubicBezTo>
                  <a:pt x="848196" y="152086"/>
                  <a:pt x="850114" y="139187"/>
                  <a:pt x="850114" y="126289"/>
                </a:cubicBezTo>
                <a:cubicBezTo>
                  <a:pt x="850048" y="93877"/>
                  <a:pt x="837811" y="61466"/>
                  <a:pt x="813205" y="36860"/>
                </a:cubicBezTo>
                <a:cubicBezTo>
                  <a:pt x="764059" y="-12287"/>
                  <a:pt x="683559" y="-12287"/>
                  <a:pt x="634347" y="36860"/>
                </a:cubicBezTo>
                <a:lnTo>
                  <a:pt x="36918" y="634289"/>
                </a:lnTo>
                <a:cubicBezTo>
                  <a:pt x="-12295" y="683501"/>
                  <a:pt x="-12295" y="764001"/>
                  <a:pt x="36851" y="813147"/>
                </a:cubicBezTo>
                <a:cubicBezTo>
                  <a:pt x="71247" y="847543"/>
                  <a:pt x="120857" y="857928"/>
                  <a:pt x="164447" y="844170"/>
                </a:cubicBezTo>
                <a:cubicBezTo>
                  <a:pt x="183232" y="838283"/>
                  <a:pt x="200893" y="827964"/>
                  <a:pt x="215710" y="813147"/>
                </a:cubicBezTo>
                <a:lnTo>
                  <a:pt x="338476" y="690381"/>
                </a:lnTo>
                <a:lnTo>
                  <a:pt x="392253" y="636604"/>
                </a:lnTo>
                <a:cubicBezTo>
                  <a:pt x="435843" y="622912"/>
                  <a:pt x="485519" y="633231"/>
                  <a:pt x="519848" y="667626"/>
                </a:cubicBezTo>
                <a:cubicBezTo>
                  <a:pt x="544455" y="692233"/>
                  <a:pt x="556758" y="724578"/>
                  <a:pt x="556758" y="757056"/>
                </a:cubicBezTo>
                <a:cubicBezTo>
                  <a:pt x="556758" y="769954"/>
                  <a:pt x="554773" y="782852"/>
                  <a:pt x="550871" y="795222"/>
                </a:cubicBezTo>
                <a:lnTo>
                  <a:pt x="497094" y="848998"/>
                </a:lnTo>
                <a:lnTo>
                  <a:pt x="56166" y="1289927"/>
                </a:lnTo>
                <a:cubicBezTo>
                  <a:pt x="6954" y="1339139"/>
                  <a:pt x="6954" y="1419638"/>
                  <a:pt x="56166" y="1468851"/>
                </a:cubicBezTo>
                <a:cubicBezTo>
                  <a:pt x="105312" y="1517997"/>
                  <a:pt x="185878" y="1518063"/>
                  <a:pt x="235091" y="1468851"/>
                </a:cubicBezTo>
                <a:lnTo>
                  <a:pt x="1047560" y="656382"/>
                </a:lnTo>
                <a:lnTo>
                  <a:pt x="1073687" y="630254"/>
                </a:lnTo>
                <a:cubicBezTo>
                  <a:pt x="1119593" y="611204"/>
                  <a:pt x="1174626" y="620266"/>
                  <a:pt x="1211866" y="657440"/>
                </a:cubicBezTo>
                <a:cubicBezTo>
                  <a:pt x="1236472" y="682046"/>
                  <a:pt x="1248709" y="714458"/>
                  <a:pt x="1248709" y="746869"/>
                </a:cubicBezTo>
                <a:cubicBezTo>
                  <a:pt x="1248709" y="763472"/>
                  <a:pt x="1245534" y="780008"/>
                  <a:pt x="1239052" y="795552"/>
                </a:cubicBezTo>
                <a:lnTo>
                  <a:pt x="1212924" y="821680"/>
                </a:lnTo>
                <a:lnTo>
                  <a:pt x="631899" y="1402705"/>
                </a:lnTo>
                <a:cubicBezTo>
                  <a:pt x="582687" y="1451918"/>
                  <a:pt x="582687" y="1532417"/>
                  <a:pt x="631899" y="1581630"/>
                </a:cubicBezTo>
                <a:cubicBezTo>
                  <a:pt x="681046" y="1630776"/>
                  <a:pt x="761611" y="1630842"/>
                  <a:pt x="810824" y="1581630"/>
                </a:cubicBezTo>
                <a:lnTo>
                  <a:pt x="2170915" y="221539"/>
                </a:lnTo>
                <a:cubicBezTo>
                  <a:pt x="2195521" y="196933"/>
                  <a:pt x="2207824" y="164455"/>
                  <a:pt x="2207824" y="132044"/>
                </a:cubicBezTo>
                <a:cubicBezTo>
                  <a:pt x="2207890" y="99632"/>
                  <a:pt x="2195587" y="67221"/>
                  <a:pt x="2170981" y="42681"/>
                </a:cubicBezTo>
                <a:close/>
              </a:path>
            </a:pathLst>
          </a:custGeom>
          <a:gradFill flip="none" rotWithShape="1">
            <a:gsLst>
              <a:gs pos="0">
                <a:schemeClr val="accent1"/>
              </a:gs>
              <a:gs pos="78000">
                <a:schemeClr val="accent2"/>
              </a:gs>
            </a:gsLst>
            <a:lin ang="8100000" scaled="1"/>
            <a:tileRect/>
          </a:gradFill>
          <a:ln w="661" cap="flat">
            <a:noFill/>
            <a:prstDash val="solid"/>
            <a:miter/>
          </a:ln>
        </p:spPr>
        <p:txBody>
          <a:bodyPr rtlCol="0" anchor="ctr"/>
          <a:lstStyle/>
          <a:p>
            <a:r>
              <a:rPr lang="en-PK" dirty="0"/>
              <a:t>\</a:t>
            </a:r>
          </a:p>
        </p:txBody>
      </p:sp>
      <p:graphicFrame>
        <p:nvGraphicFramePr>
          <p:cNvPr id="55" name="Table 2">
            <a:extLst>
              <a:ext uri="{FF2B5EF4-FFF2-40B4-BE49-F238E27FC236}">
                <a16:creationId xmlns:a16="http://schemas.microsoft.com/office/drawing/2014/main" id="{F044F2E2-EA27-CD60-6F1A-C350B0BA9B80}"/>
              </a:ext>
            </a:extLst>
          </p:cNvPr>
          <p:cNvGraphicFramePr>
            <a:graphicFrameLocks noGrp="1"/>
          </p:cNvGraphicFramePr>
          <p:nvPr>
            <p:extLst>
              <p:ext uri="{D42A27DB-BD31-4B8C-83A1-F6EECF244321}">
                <p14:modId xmlns:p14="http://schemas.microsoft.com/office/powerpoint/2010/main" val="1184948935"/>
              </p:ext>
            </p:extLst>
          </p:nvPr>
        </p:nvGraphicFramePr>
        <p:xfrm>
          <a:off x="85060" y="1074964"/>
          <a:ext cx="6698512" cy="3310325"/>
        </p:xfrm>
        <a:graphic>
          <a:graphicData uri="http://schemas.openxmlformats.org/drawingml/2006/table">
            <a:tbl>
              <a:tblPr firstRow="1" bandRow="1">
                <a:tableStyleId>{5C22544A-7EE6-4342-B048-85BDC9FD1C3A}</a:tableStyleId>
              </a:tblPr>
              <a:tblGrid>
                <a:gridCol w="1509824">
                  <a:extLst>
                    <a:ext uri="{9D8B030D-6E8A-4147-A177-3AD203B41FA5}">
                      <a16:colId xmlns:a16="http://schemas.microsoft.com/office/drawing/2014/main" val="2293237151"/>
                    </a:ext>
                  </a:extLst>
                </a:gridCol>
                <a:gridCol w="1839432">
                  <a:extLst>
                    <a:ext uri="{9D8B030D-6E8A-4147-A177-3AD203B41FA5}">
                      <a16:colId xmlns:a16="http://schemas.microsoft.com/office/drawing/2014/main" val="1379504615"/>
                    </a:ext>
                  </a:extLst>
                </a:gridCol>
                <a:gridCol w="1674628">
                  <a:extLst>
                    <a:ext uri="{9D8B030D-6E8A-4147-A177-3AD203B41FA5}">
                      <a16:colId xmlns:a16="http://schemas.microsoft.com/office/drawing/2014/main" val="1477121564"/>
                    </a:ext>
                  </a:extLst>
                </a:gridCol>
                <a:gridCol w="1674628">
                  <a:extLst>
                    <a:ext uri="{9D8B030D-6E8A-4147-A177-3AD203B41FA5}">
                      <a16:colId xmlns:a16="http://schemas.microsoft.com/office/drawing/2014/main" val="1117048475"/>
                    </a:ext>
                  </a:extLst>
                </a:gridCol>
              </a:tblGrid>
              <a:tr h="373959">
                <a:tc gridSpan="4">
                  <a:txBody>
                    <a:bodyPr/>
                    <a:lstStyle/>
                    <a:p>
                      <a:pPr algn="ctr"/>
                      <a:r>
                        <a:rPr lang="en-GB" sz="1800" dirty="0">
                          <a:solidFill>
                            <a:schemeClr val="bg1"/>
                          </a:solidFill>
                          <a:latin typeface="BigNoodleTitling" panose="02000708030402040100" pitchFamily="2" charset="77"/>
                          <a:cs typeface="Poppins" panose="00000500000000000000" pitchFamily="2" charset="0"/>
                        </a:rPr>
                        <a:t>EFFECTIVE PERSONAL DEVELOPMENT</a:t>
                      </a:r>
                    </a:p>
                  </a:txBody>
                  <a:tcPr anchor="ctr">
                    <a:solidFill>
                      <a:schemeClr val="tx2">
                        <a:lumMod val="50000"/>
                      </a:schemeClr>
                    </a:solidFill>
                  </a:tcPr>
                </a:tc>
                <a:tc hMerge="1">
                  <a:txBody>
                    <a:bodyPr/>
                    <a:lstStyle/>
                    <a:p>
                      <a:pPr algn="ctr"/>
                      <a:endParaRPr lang="en-PK" sz="1400" dirty="0">
                        <a:latin typeface="Poppins" panose="00000500000000000000" pitchFamily="2" charset="0"/>
                        <a:cs typeface="Poppins" panose="00000500000000000000" pitchFamily="2" charset="0"/>
                      </a:endParaRPr>
                    </a:p>
                  </a:txBody>
                  <a:tcPr anchor="ctr"/>
                </a:tc>
                <a:tc hMerge="1">
                  <a:txBody>
                    <a:bodyPr/>
                    <a:lstStyle/>
                    <a:p>
                      <a:pPr algn="ctr"/>
                      <a:endParaRPr lang="en-PK" sz="1400" dirty="0">
                        <a:latin typeface="Poppins" panose="00000500000000000000" pitchFamily="2" charset="0"/>
                        <a:cs typeface="Poppins" panose="00000500000000000000" pitchFamily="2" charset="0"/>
                      </a:endParaRPr>
                    </a:p>
                  </a:txBody>
                  <a:tcPr anchor="ctr"/>
                </a:tc>
                <a:tc hMerge="1">
                  <a:txBody>
                    <a:bodyPr/>
                    <a:lstStyle/>
                    <a:p>
                      <a:pPr algn="ctr"/>
                      <a:endParaRPr lang="en-PK" sz="1400" dirty="0">
                        <a:latin typeface="Poppins" panose="00000500000000000000" pitchFamily="2" charset="0"/>
                        <a:cs typeface="Poppins" panose="00000500000000000000" pitchFamily="2" charset="0"/>
                      </a:endParaRPr>
                    </a:p>
                  </a:txBody>
                  <a:tcPr anchor="ctr"/>
                </a:tc>
                <a:extLst>
                  <a:ext uri="{0D108BD9-81ED-4DB2-BD59-A6C34878D82A}">
                    <a16:rowId xmlns:a16="http://schemas.microsoft.com/office/drawing/2014/main" val="2460241365"/>
                  </a:ext>
                </a:extLst>
              </a:tr>
              <a:tr h="286697">
                <a:tc>
                  <a:txBody>
                    <a:bodyPr/>
                    <a:lstStyle/>
                    <a:p>
                      <a:pPr algn="ctr"/>
                      <a:r>
                        <a:rPr lang="en-GB" sz="1400" dirty="0">
                          <a:solidFill>
                            <a:srgbClr val="0070C0"/>
                          </a:solidFill>
                          <a:latin typeface="BigNoodleTitling" panose="02000708030402040100" pitchFamily="2" charset="77"/>
                          <a:cs typeface="Poppins" panose="00000500000000000000" pitchFamily="2" charset="0"/>
                        </a:rPr>
                        <a:t>Type </a:t>
                      </a:r>
                      <a:endParaRPr lang="en-PK" sz="1400" dirty="0">
                        <a:solidFill>
                          <a:srgbClr val="0070C0"/>
                        </a:solidFill>
                        <a:latin typeface="BigNoodleTitling" panose="02000708030402040100" pitchFamily="2" charset="77"/>
                        <a:cs typeface="Poppins" panose="00000500000000000000" pitchFamily="2" charset="0"/>
                      </a:endParaRPr>
                    </a:p>
                  </a:txBody>
                  <a:tcPr anchor="ctr">
                    <a:solidFill>
                      <a:schemeClr val="accent1"/>
                    </a:solidFill>
                  </a:tcPr>
                </a:tc>
                <a:tc>
                  <a:txBody>
                    <a:bodyPr/>
                    <a:lstStyle/>
                    <a:p>
                      <a:pPr algn="ctr"/>
                      <a:r>
                        <a:rPr lang="en-GB" sz="1400" dirty="0">
                          <a:solidFill>
                            <a:srgbClr val="0070C0"/>
                          </a:solidFill>
                          <a:latin typeface="BigNoodleTitling" panose="02000708030402040100" pitchFamily="2" charset="77"/>
                          <a:cs typeface="Poppins" panose="00000500000000000000" pitchFamily="2" charset="0"/>
                        </a:rPr>
                        <a:t>Description </a:t>
                      </a:r>
                      <a:endParaRPr lang="en-PK" sz="1400" dirty="0">
                        <a:solidFill>
                          <a:srgbClr val="0070C0"/>
                        </a:solidFill>
                        <a:latin typeface="BigNoodleTitling" panose="02000708030402040100" pitchFamily="2" charset="77"/>
                        <a:cs typeface="Poppins" panose="00000500000000000000" pitchFamily="2" charset="0"/>
                      </a:endParaRPr>
                    </a:p>
                  </a:txBody>
                  <a:tcPr anchor="ctr">
                    <a:solidFill>
                      <a:schemeClr val="accent1"/>
                    </a:solidFill>
                  </a:tcPr>
                </a:tc>
                <a:tc>
                  <a:txBody>
                    <a:bodyPr/>
                    <a:lstStyle/>
                    <a:p>
                      <a:pPr algn="ctr"/>
                      <a:r>
                        <a:rPr lang="en-GB" sz="1400" dirty="0">
                          <a:solidFill>
                            <a:srgbClr val="0070C0"/>
                          </a:solidFill>
                          <a:latin typeface="BigNoodleTitling" panose="02000708030402040100" pitchFamily="2" charset="77"/>
                          <a:cs typeface="Poppins" panose="00000500000000000000" pitchFamily="2" charset="0"/>
                        </a:rPr>
                        <a:t>TM Forum Support</a:t>
                      </a:r>
                      <a:endParaRPr lang="en-PK" sz="1400" dirty="0">
                        <a:solidFill>
                          <a:srgbClr val="0070C0"/>
                        </a:solidFill>
                        <a:latin typeface="BigNoodleTitling" panose="02000708030402040100" pitchFamily="2" charset="77"/>
                        <a:cs typeface="Poppins" panose="00000500000000000000" pitchFamily="2" charset="0"/>
                      </a:endParaRPr>
                    </a:p>
                  </a:txBody>
                  <a:tcPr anchor="ctr">
                    <a:solidFill>
                      <a:schemeClr val="accent1"/>
                    </a:solidFill>
                  </a:tcPr>
                </a:tc>
                <a:tc>
                  <a:txBody>
                    <a:bodyPr/>
                    <a:lstStyle/>
                    <a:p>
                      <a:pPr algn="ctr"/>
                      <a:r>
                        <a:rPr lang="en-GB" sz="1400" dirty="0">
                          <a:solidFill>
                            <a:srgbClr val="0070C0"/>
                          </a:solidFill>
                          <a:latin typeface="BigNoodleTitling" panose="02000708030402040100" pitchFamily="2" charset="77"/>
                          <a:cs typeface="Poppins" panose="00000500000000000000" pitchFamily="2" charset="0"/>
                        </a:rPr>
                        <a:t>Benefits</a:t>
                      </a:r>
                      <a:endParaRPr lang="en-PK" sz="1400" dirty="0">
                        <a:solidFill>
                          <a:srgbClr val="0070C0"/>
                        </a:solidFill>
                        <a:latin typeface="BigNoodleTitling" panose="02000708030402040100" pitchFamily="2" charset="77"/>
                        <a:cs typeface="Poppins" panose="00000500000000000000" pitchFamily="2" charset="0"/>
                      </a:endParaRPr>
                    </a:p>
                  </a:txBody>
                  <a:tcPr anchor="ctr">
                    <a:solidFill>
                      <a:schemeClr val="accent1"/>
                    </a:solidFill>
                  </a:tcPr>
                </a:tc>
                <a:extLst>
                  <a:ext uri="{0D108BD9-81ED-4DB2-BD59-A6C34878D82A}">
                    <a16:rowId xmlns:a16="http://schemas.microsoft.com/office/drawing/2014/main" val="2660711183"/>
                  </a:ext>
                </a:extLst>
              </a:tr>
              <a:tr h="775620">
                <a:tc>
                  <a:txBody>
                    <a:bodyPr/>
                    <a:lstStyle/>
                    <a:p>
                      <a:r>
                        <a:rPr lang="en-GB" sz="1050" b="1" dirty="0">
                          <a:solidFill>
                            <a:schemeClr val="bg1"/>
                          </a:solidFill>
                          <a:latin typeface="Poppins" panose="00000500000000000000" pitchFamily="2" charset="0"/>
                          <a:cs typeface="Poppins" panose="00000500000000000000" pitchFamily="2" charset="0"/>
                        </a:rPr>
                        <a:t>70% Experiential</a:t>
                      </a:r>
                      <a:endParaRPr lang="en-PK" sz="1050" b="1" dirty="0">
                        <a:solidFill>
                          <a:schemeClr val="bg1"/>
                        </a:solidFill>
                        <a:latin typeface="Poppins" panose="00000500000000000000" pitchFamily="2" charset="0"/>
                        <a:cs typeface="Poppins" panose="00000500000000000000" pitchFamily="2" charset="0"/>
                      </a:endParaRPr>
                    </a:p>
                  </a:txBody>
                  <a:tcPr anchor="ctr">
                    <a:noFill/>
                  </a:tcPr>
                </a:tc>
                <a:tc>
                  <a:txBody>
                    <a:bodyPr/>
                    <a:lstStyle/>
                    <a:p>
                      <a:pPr algn="ctr"/>
                      <a:r>
                        <a:rPr lang="en-GB" sz="900" b="1" dirty="0">
                          <a:solidFill>
                            <a:schemeClr val="bg1"/>
                          </a:solidFill>
                          <a:latin typeface="Poppins" panose="00000500000000000000" pitchFamily="2" charset="0"/>
                          <a:cs typeface="Poppins" panose="00000500000000000000" pitchFamily="2" charset="0"/>
                        </a:rPr>
                        <a:t>Learning from Experience</a:t>
                      </a:r>
                    </a:p>
                    <a:p>
                      <a:pPr algn="l"/>
                      <a:endParaRPr lang="en-GB" sz="800" b="1" dirty="0">
                        <a:solidFill>
                          <a:schemeClr val="bg1"/>
                        </a:solidFill>
                        <a:latin typeface="Poppins" panose="00000500000000000000" pitchFamily="2" charset="0"/>
                        <a:cs typeface="Poppins" panose="00000500000000000000" pitchFamily="2" charset="0"/>
                      </a:endParaRPr>
                    </a:p>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On the job</a:t>
                      </a:r>
                    </a:p>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Business problem exercises</a:t>
                      </a:r>
                    </a:p>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Giving presentations</a:t>
                      </a:r>
                      <a:endParaRPr lang="en-PK" sz="800" dirty="0">
                        <a:solidFill>
                          <a:schemeClr val="bg1"/>
                        </a:solidFill>
                        <a:latin typeface="Poppins" panose="00000500000000000000" pitchFamily="2" charset="0"/>
                        <a:cs typeface="Poppins" panose="00000500000000000000" pitchFamily="2" charset="0"/>
                      </a:endParaRPr>
                    </a:p>
                  </a:txBody>
                  <a:tcPr anchor="ctr">
                    <a:noFill/>
                  </a:tcPr>
                </a:tc>
                <a:tc>
                  <a:txBody>
                    <a:bodyPr/>
                    <a:lstStyle/>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Collaboration programs</a:t>
                      </a:r>
                    </a:p>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Catalysts</a:t>
                      </a:r>
                    </a:p>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Hackathons </a:t>
                      </a:r>
                      <a:endParaRPr lang="en-PK" sz="800" dirty="0">
                        <a:solidFill>
                          <a:schemeClr val="bg1"/>
                        </a:solidFill>
                        <a:latin typeface="Poppins" panose="00000500000000000000" pitchFamily="2" charset="0"/>
                        <a:cs typeface="Poppins" panose="00000500000000000000" pitchFamily="2" charset="0"/>
                      </a:endParaRPr>
                    </a:p>
                  </a:txBody>
                  <a:tcPr anchor="ctr">
                    <a:noFill/>
                  </a:tcPr>
                </a:tc>
                <a:tc>
                  <a:txBody>
                    <a:bodyPr/>
                    <a:lstStyle/>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Understanding the needs of the market</a:t>
                      </a:r>
                    </a:p>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How to manage and work in ecosystems</a:t>
                      </a:r>
                      <a:endParaRPr lang="en-PK" sz="800" dirty="0">
                        <a:solidFill>
                          <a:schemeClr val="bg1"/>
                        </a:solidFill>
                        <a:latin typeface="Poppins" panose="00000500000000000000" pitchFamily="2" charset="0"/>
                        <a:cs typeface="Poppins" panose="00000500000000000000" pitchFamily="2" charset="0"/>
                      </a:endParaRPr>
                    </a:p>
                  </a:txBody>
                  <a:tcPr anchor="ctr">
                    <a:noFill/>
                  </a:tcPr>
                </a:tc>
                <a:extLst>
                  <a:ext uri="{0D108BD9-81ED-4DB2-BD59-A6C34878D82A}">
                    <a16:rowId xmlns:a16="http://schemas.microsoft.com/office/drawing/2014/main" val="375217087"/>
                  </a:ext>
                </a:extLst>
              </a:tr>
              <a:tr h="886422">
                <a:tc>
                  <a:txBody>
                    <a:bodyPr/>
                    <a:lstStyle/>
                    <a:p>
                      <a:r>
                        <a:rPr lang="en-GB" sz="1050" b="1" dirty="0">
                          <a:solidFill>
                            <a:schemeClr val="bg1"/>
                          </a:solidFill>
                          <a:latin typeface="Poppins" panose="00000500000000000000" pitchFamily="2" charset="0"/>
                          <a:cs typeface="Poppins" panose="00000500000000000000" pitchFamily="2" charset="0"/>
                        </a:rPr>
                        <a:t>20% Social</a:t>
                      </a:r>
                      <a:endParaRPr lang="en-PK" sz="1050" b="1" dirty="0">
                        <a:solidFill>
                          <a:schemeClr val="bg1"/>
                        </a:solidFill>
                        <a:latin typeface="Poppins" panose="00000500000000000000" pitchFamily="2" charset="0"/>
                        <a:cs typeface="Poppins" panose="00000500000000000000" pitchFamily="2" charset="0"/>
                      </a:endParaRPr>
                    </a:p>
                  </a:txBody>
                  <a:tcPr anchor="ctr">
                    <a:noFill/>
                  </a:tcPr>
                </a:tc>
                <a:tc>
                  <a:txBody>
                    <a:bodyPr/>
                    <a:lstStyle/>
                    <a:p>
                      <a:pPr algn="ctr"/>
                      <a:r>
                        <a:rPr lang="en-GB" sz="900" b="1" dirty="0">
                          <a:solidFill>
                            <a:schemeClr val="bg1"/>
                          </a:solidFill>
                          <a:latin typeface="Poppins" panose="00000500000000000000" pitchFamily="2" charset="0"/>
                          <a:cs typeface="Poppins" panose="00000500000000000000" pitchFamily="2" charset="0"/>
                        </a:rPr>
                        <a:t>Social: learning from others</a:t>
                      </a:r>
                    </a:p>
                    <a:p>
                      <a:pPr algn="ctr"/>
                      <a:endParaRPr lang="en-GB" sz="900" b="1" dirty="0">
                        <a:solidFill>
                          <a:schemeClr val="bg1"/>
                        </a:solidFill>
                        <a:latin typeface="Poppins" panose="00000500000000000000" pitchFamily="2" charset="0"/>
                        <a:cs typeface="Poppins" panose="00000500000000000000" pitchFamily="2" charset="0"/>
                      </a:endParaRPr>
                    </a:p>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Mentoring</a:t>
                      </a:r>
                    </a:p>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Networking</a:t>
                      </a:r>
                    </a:p>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Learning from peers and line</a:t>
                      </a:r>
                    </a:p>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Market research</a:t>
                      </a:r>
                      <a:endParaRPr lang="en-PK" sz="800" dirty="0">
                        <a:solidFill>
                          <a:schemeClr val="bg1"/>
                        </a:solidFill>
                        <a:latin typeface="Poppins" panose="00000500000000000000" pitchFamily="2" charset="0"/>
                        <a:cs typeface="Poppins" panose="00000500000000000000" pitchFamily="2" charset="0"/>
                      </a:endParaRPr>
                    </a:p>
                  </a:txBody>
                  <a:tcPr anchor="ctr">
                    <a:noFill/>
                  </a:tcPr>
                </a:tc>
                <a:tc>
                  <a:txBody>
                    <a:bodyPr/>
                    <a:lstStyle/>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Strategic workshops</a:t>
                      </a:r>
                    </a:p>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Coaching/mentoring</a:t>
                      </a:r>
                    </a:p>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Collaboration</a:t>
                      </a:r>
                    </a:p>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Inform-market analysis</a:t>
                      </a:r>
                      <a:endParaRPr lang="en-PK" sz="800" dirty="0">
                        <a:solidFill>
                          <a:schemeClr val="bg1"/>
                        </a:solidFill>
                        <a:latin typeface="Poppins" panose="00000500000000000000" pitchFamily="2" charset="0"/>
                        <a:cs typeface="Poppins" panose="00000500000000000000" pitchFamily="2" charset="0"/>
                      </a:endParaRPr>
                    </a:p>
                  </a:txBody>
                  <a:tcPr anchor="ctr">
                    <a:noFill/>
                  </a:tcPr>
                </a:tc>
                <a:tc>
                  <a:txBody>
                    <a:bodyPr/>
                    <a:lstStyle/>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Achieving common understanding</a:t>
                      </a:r>
                    </a:p>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Breaking down silos</a:t>
                      </a:r>
                    </a:p>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Keep up-to-date with market </a:t>
                      </a:r>
                      <a:endParaRPr lang="en-PK" sz="800" dirty="0">
                        <a:solidFill>
                          <a:schemeClr val="bg1"/>
                        </a:solidFill>
                        <a:latin typeface="Poppins" panose="00000500000000000000" pitchFamily="2" charset="0"/>
                        <a:cs typeface="Poppins" panose="00000500000000000000" pitchFamily="2" charset="0"/>
                      </a:endParaRPr>
                    </a:p>
                  </a:txBody>
                  <a:tcPr anchor="ctr">
                    <a:noFill/>
                  </a:tcPr>
                </a:tc>
                <a:extLst>
                  <a:ext uri="{0D108BD9-81ED-4DB2-BD59-A6C34878D82A}">
                    <a16:rowId xmlns:a16="http://schemas.microsoft.com/office/drawing/2014/main" val="225390499"/>
                  </a:ext>
                </a:extLst>
              </a:tr>
              <a:tr h="969524">
                <a:tc>
                  <a:txBody>
                    <a:bodyPr/>
                    <a:lstStyle/>
                    <a:p>
                      <a:r>
                        <a:rPr lang="en-GB" sz="1050" b="1" dirty="0">
                          <a:solidFill>
                            <a:schemeClr val="bg1"/>
                          </a:solidFill>
                          <a:latin typeface="Poppins" panose="00000500000000000000" pitchFamily="2" charset="0"/>
                          <a:cs typeface="Poppins" panose="00000500000000000000" pitchFamily="2" charset="0"/>
                        </a:rPr>
                        <a:t>10% Formal</a:t>
                      </a:r>
                      <a:endParaRPr lang="en-PK" sz="1050" b="1" dirty="0">
                        <a:solidFill>
                          <a:schemeClr val="bg1"/>
                        </a:solidFill>
                        <a:latin typeface="Poppins" panose="00000500000000000000" pitchFamily="2" charset="0"/>
                        <a:cs typeface="Poppins" panose="00000500000000000000" pitchFamily="2" charset="0"/>
                      </a:endParaRPr>
                    </a:p>
                  </a:txBody>
                  <a:tcPr anchor="ctr">
                    <a:noFill/>
                  </a:tcPr>
                </a:tc>
                <a:tc>
                  <a:txBody>
                    <a:bodyPr/>
                    <a:lstStyle/>
                    <a:p>
                      <a:pPr algn="ctr"/>
                      <a:r>
                        <a:rPr lang="en-GB" sz="900" b="1" dirty="0">
                          <a:solidFill>
                            <a:schemeClr val="bg1"/>
                          </a:solidFill>
                          <a:latin typeface="Poppins" panose="00000500000000000000" pitchFamily="2" charset="0"/>
                          <a:cs typeface="Poppins" panose="00000500000000000000" pitchFamily="2" charset="0"/>
                        </a:rPr>
                        <a:t>Formal Learning</a:t>
                      </a:r>
                      <a:endParaRPr lang="en-PK" sz="900" b="1" dirty="0">
                        <a:solidFill>
                          <a:schemeClr val="bg1"/>
                        </a:solidFill>
                        <a:latin typeface="Poppins" panose="00000500000000000000" pitchFamily="2" charset="0"/>
                        <a:cs typeface="Poppins" panose="00000500000000000000" pitchFamily="2" charset="0"/>
                      </a:endParaRPr>
                    </a:p>
                  </a:txBody>
                  <a:tcPr anchor="ctr">
                    <a:noFill/>
                  </a:tcPr>
                </a:tc>
                <a:tc>
                  <a:txBody>
                    <a:bodyPr/>
                    <a:lstStyle/>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Online training</a:t>
                      </a:r>
                    </a:p>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Onsite workshops</a:t>
                      </a:r>
                    </a:p>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Career certification path</a:t>
                      </a:r>
                    </a:p>
                    <a:p>
                      <a:pPr marL="171450" indent="-171450">
                        <a:buFont typeface="Wingdings" panose="05000000000000000000" pitchFamily="2" charset="2"/>
                        <a:buChar char="ü"/>
                      </a:pPr>
                      <a:endParaRPr lang="en-PK" sz="800" dirty="0">
                        <a:solidFill>
                          <a:schemeClr val="bg1"/>
                        </a:solidFill>
                        <a:latin typeface="Poppins" panose="00000500000000000000" pitchFamily="2" charset="0"/>
                        <a:cs typeface="Poppins" panose="00000500000000000000" pitchFamily="2" charset="0"/>
                      </a:endParaRPr>
                    </a:p>
                  </a:txBody>
                  <a:tcPr anchor="ctr">
                    <a:noFill/>
                  </a:tcPr>
                </a:tc>
                <a:tc>
                  <a:txBody>
                    <a:bodyPr/>
                    <a:lstStyle/>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Establishing a common working language</a:t>
                      </a:r>
                    </a:p>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Understanding the challenges of the market</a:t>
                      </a:r>
                    </a:p>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Industry-recognised</a:t>
                      </a:r>
                    </a:p>
                    <a:p>
                      <a:pPr marL="171450" indent="-171450">
                        <a:buFont typeface="Wingdings" panose="05000000000000000000" pitchFamily="2" charset="2"/>
                        <a:buChar char="ü"/>
                      </a:pPr>
                      <a:r>
                        <a:rPr lang="en-GB" sz="800" dirty="0">
                          <a:solidFill>
                            <a:schemeClr val="bg1"/>
                          </a:solidFill>
                          <a:latin typeface="Poppins" panose="00000500000000000000" pitchFamily="2" charset="0"/>
                          <a:cs typeface="Poppins" panose="00000500000000000000" pitchFamily="2" charset="0"/>
                        </a:rPr>
                        <a:t>accreditation</a:t>
                      </a:r>
                      <a:endParaRPr lang="en-PK" sz="800" dirty="0">
                        <a:solidFill>
                          <a:schemeClr val="bg1"/>
                        </a:solidFill>
                        <a:latin typeface="Poppins" panose="00000500000000000000" pitchFamily="2" charset="0"/>
                        <a:cs typeface="Poppins" panose="00000500000000000000" pitchFamily="2" charset="0"/>
                      </a:endParaRPr>
                    </a:p>
                  </a:txBody>
                  <a:tcPr anchor="ctr">
                    <a:noFill/>
                  </a:tcPr>
                </a:tc>
                <a:extLst>
                  <a:ext uri="{0D108BD9-81ED-4DB2-BD59-A6C34878D82A}">
                    <a16:rowId xmlns:a16="http://schemas.microsoft.com/office/drawing/2014/main" val="3758598677"/>
                  </a:ext>
                </a:extLst>
              </a:tr>
            </a:tbl>
          </a:graphicData>
        </a:graphic>
      </p:graphicFrame>
      <p:sp>
        <p:nvSpPr>
          <p:cNvPr id="56" name="Rectangle: Rounded Corners 3">
            <a:extLst>
              <a:ext uri="{FF2B5EF4-FFF2-40B4-BE49-F238E27FC236}">
                <a16:creationId xmlns:a16="http://schemas.microsoft.com/office/drawing/2014/main" id="{FEDE04FC-BC6C-94AF-92E3-8CEE533F2CEF}"/>
              </a:ext>
            </a:extLst>
          </p:cNvPr>
          <p:cNvSpPr/>
          <p:nvPr/>
        </p:nvSpPr>
        <p:spPr>
          <a:xfrm>
            <a:off x="0" y="4793064"/>
            <a:ext cx="6857999" cy="399288"/>
          </a:xfrm>
          <a:prstGeom prst="roundRect">
            <a:avLst>
              <a:gd name="adj" fmla="val 1150"/>
            </a:avLst>
          </a:prstGeom>
          <a:gradFill>
            <a:gsLst>
              <a:gs pos="0">
                <a:schemeClr val="accent1"/>
              </a:gs>
              <a:gs pos="100000">
                <a:schemeClr val="accent2"/>
              </a:gs>
            </a:gsLst>
            <a:lin ang="2700000" scaled="0"/>
          </a:gradFill>
          <a:ln>
            <a:noFill/>
          </a:ln>
          <a:effectLst>
            <a:outerShdw blurRad="317500" dist="63500" dir="5400000" sx="99000" sy="99000" algn="b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7030A0"/>
                </a:solidFill>
                <a:latin typeface="BigNoodleTitling" panose="02000708030402040100" pitchFamily="2" charset="77"/>
                <a:cs typeface="Poppins" panose="00000500000000000000" pitchFamily="2" charset="0"/>
              </a:rPr>
              <a:t>A Proven Method</a:t>
            </a:r>
            <a:endParaRPr lang="id-ID" sz="2400" b="1" dirty="0">
              <a:solidFill>
                <a:srgbClr val="7030A0"/>
              </a:solidFill>
              <a:latin typeface="BigNoodleTitling" panose="02000708030402040100" pitchFamily="2" charset="77"/>
              <a:cs typeface="Poppins" panose="00000500000000000000" pitchFamily="2" charset="0"/>
            </a:endParaRPr>
          </a:p>
        </p:txBody>
      </p:sp>
      <p:sp>
        <p:nvSpPr>
          <p:cNvPr id="57" name="object 8">
            <a:extLst>
              <a:ext uri="{FF2B5EF4-FFF2-40B4-BE49-F238E27FC236}">
                <a16:creationId xmlns:a16="http://schemas.microsoft.com/office/drawing/2014/main" id="{09A20E0B-67EE-AD01-8B9F-E6E2A7B22CE5}"/>
              </a:ext>
            </a:extLst>
          </p:cNvPr>
          <p:cNvSpPr txBox="1"/>
          <p:nvPr/>
        </p:nvSpPr>
        <p:spPr>
          <a:xfrm>
            <a:off x="181263" y="5327873"/>
            <a:ext cx="6495524" cy="2337178"/>
          </a:xfrm>
          <a:prstGeom prst="rect">
            <a:avLst/>
          </a:prstGeom>
        </p:spPr>
        <p:txBody>
          <a:bodyPr vert="horz" wrap="square" lIns="0" tIns="13335" rIns="0" bIns="0" rtlCol="0">
            <a:spAutoFit/>
          </a:bodyPr>
          <a:lstStyle/>
          <a:p>
            <a:pPr marL="12700" marR="5715" indent="-635" algn="just">
              <a:lnSpc>
                <a:spcPct val="100000"/>
              </a:lnSpc>
              <a:spcBef>
                <a:spcPts val="105"/>
              </a:spcBef>
              <a:spcAft>
                <a:spcPts val="600"/>
              </a:spcAft>
            </a:pPr>
            <a:r>
              <a:rPr sz="1050" dirty="0">
                <a:solidFill>
                  <a:schemeClr val="bg1"/>
                </a:solidFill>
                <a:latin typeface="Poppins" panose="00000500000000000000" pitchFamily="2" charset="0"/>
                <a:cs typeface="Poppins" panose="00000500000000000000" pitchFamily="2" charset="0"/>
              </a:rPr>
              <a:t>We</a:t>
            </a:r>
            <a:r>
              <a:rPr sz="1050" spc="6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feel</a:t>
            </a:r>
            <a:r>
              <a:rPr sz="1050" spc="9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that</a:t>
            </a:r>
            <a:r>
              <a:rPr sz="1050" spc="7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waiting</a:t>
            </a:r>
            <a:r>
              <a:rPr sz="1050" spc="9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to</a:t>
            </a:r>
            <a:r>
              <a:rPr sz="1050" spc="8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prepare</a:t>
            </a:r>
            <a:r>
              <a:rPr sz="1050" spc="9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the</a:t>
            </a:r>
            <a:r>
              <a:rPr sz="1050" spc="8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youth</a:t>
            </a:r>
            <a:r>
              <a:rPr sz="1050" spc="8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for</a:t>
            </a:r>
            <a:r>
              <a:rPr sz="1050" spc="8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a</a:t>
            </a:r>
            <a:r>
              <a:rPr sz="1050" spc="7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career</a:t>
            </a:r>
            <a:r>
              <a:rPr sz="1050" spc="8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is</a:t>
            </a:r>
            <a:r>
              <a:rPr sz="1050" spc="8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a</a:t>
            </a:r>
            <a:r>
              <a:rPr sz="1050" spc="8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thing</a:t>
            </a:r>
            <a:r>
              <a:rPr sz="1050" spc="8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of</a:t>
            </a:r>
            <a:r>
              <a:rPr sz="1050" spc="8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the</a:t>
            </a:r>
            <a:r>
              <a:rPr sz="1050" spc="9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past,</a:t>
            </a:r>
            <a:r>
              <a:rPr sz="1050" spc="80" dirty="0">
                <a:solidFill>
                  <a:schemeClr val="bg1"/>
                </a:solidFill>
                <a:latin typeface="Poppins" panose="00000500000000000000" pitchFamily="2" charset="0"/>
                <a:cs typeface="Poppins" panose="00000500000000000000" pitchFamily="2" charset="0"/>
              </a:rPr>
              <a:t> </a:t>
            </a:r>
            <a:r>
              <a:rPr sz="1050" spc="-10" dirty="0">
                <a:solidFill>
                  <a:schemeClr val="bg1"/>
                </a:solidFill>
                <a:latin typeface="Poppins" panose="00000500000000000000" pitchFamily="2" charset="0"/>
                <a:cs typeface="Poppins" panose="00000500000000000000" pitchFamily="2" charset="0"/>
              </a:rPr>
              <a:t>rather </a:t>
            </a:r>
            <a:r>
              <a:rPr sz="1050" dirty="0">
                <a:solidFill>
                  <a:schemeClr val="bg1"/>
                </a:solidFill>
                <a:latin typeface="Poppins" panose="00000500000000000000" pitchFamily="2" charset="0"/>
                <a:cs typeface="Poppins" panose="00000500000000000000" pitchFamily="2" charset="0"/>
              </a:rPr>
              <a:t>start</a:t>
            </a:r>
            <a:r>
              <a:rPr sz="1050" spc="38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early</a:t>
            </a:r>
            <a:r>
              <a:rPr sz="1050" spc="40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and</a:t>
            </a:r>
            <a:r>
              <a:rPr sz="1050" spc="409"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place</a:t>
            </a:r>
            <a:r>
              <a:rPr sz="1050" spc="40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them</a:t>
            </a:r>
            <a:r>
              <a:rPr sz="1050" spc="40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in</a:t>
            </a:r>
            <a:r>
              <a:rPr sz="1050" spc="409" dirty="0">
                <a:solidFill>
                  <a:schemeClr val="bg1"/>
                </a:solidFill>
                <a:latin typeface="Poppins" panose="00000500000000000000" pitchFamily="2" charset="0"/>
                <a:cs typeface="Poppins" panose="00000500000000000000" pitchFamily="2" charset="0"/>
              </a:rPr>
              <a:t> </a:t>
            </a:r>
            <a:r>
              <a:rPr sz="1050" spc="-10" dirty="0">
                <a:solidFill>
                  <a:schemeClr val="bg1"/>
                </a:solidFill>
                <a:latin typeface="Poppins" panose="00000500000000000000" pitchFamily="2" charset="0"/>
                <a:cs typeface="Poppins" panose="00000500000000000000" pitchFamily="2" charset="0"/>
              </a:rPr>
              <a:t>real-</a:t>
            </a:r>
            <a:r>
              <a:rPr sz="1050" dirty="0">
                <a:solidFill>
                  <a:schemeClr val="bg1"/>
                </a:solidFill>
                <a:latin typeface="Poppins" panose="00000500000000000000" pitchFamily="2" charset="0"/>
                <a:cs typeface="Poppins" panose="00000500000000000000" pitchFamily="2" charset="0"/>
              </a:rPr>
              <a:t>life</a:t>
            </a:r>
            <a:r>
              <a:rPr sz="1050" spc="409"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scenarios</a:t>
            </a:r>
            <a:r>
              <a:rPr sz="1050" spc="409"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to</a:t>
            </a:r>
            <a:r>
              <a:rPr sz="1050" spc="40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better</a:t>
            </a:r>
            <a:r>
              <a:rPr sz="1050" spc="42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pr</a:t>
            </a:r>
            <a:r>
              <a:rPr lang="en-US" sz="1050" dirty="0">
                <a:solidFill>
                  <a:schemeClr val="bg1"/>
                </a:solidFill>
                <a:latin typeface="Poppins" panose="00000500000000000000" pitchFamily="2" charset="0"/>
                <a:cs typeface="Poppins" panose="00000500000000000000" pitchFamily="2" charset="0"/>
              </a:rPr>
              <a:t>ep</a:t>
            </a:r>
            <a:r>
              <a:rPr sz="1050" dirty="0">
                <a:solidFill>
                  <a:schemeClr val="bg1"/>
                </a:solidFill>
                <a:latin typeface="Poppins" panose="00000500000000000000" pitchFamily="2" charset="0"/>
                <a:cs typeface="Poppins" panose="00000500000000000000" pitchFamily="2" charset="0"/>
              </a:rPr>
              <a:t>are</a:t>
            </a:r>
            <a:r>
              <a:rPr sz="1050" spc="40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them</a:t>
            </a:r>
            <a:r>
              <a:rPr sz="1050" spc="40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for</a:t>
            </a:r>
            <a:r>
              <a:rPr sz="1050" spc="405" dirty="0">
                <a:solidFill>
                  <a:schemeClr val="bg1"/>
                </a:solidFill>
                <a:latin typeface="Poppins" panose="00000500000000000000" pitchFamily="2" charset="0"/>
                <a:cs typeface="Poppins" panose="00000500000000000000" pitchFamily="2" charset="0"/>
              </a:rPr>
              <a:t> </a:t>
            </a:r>
            <a:r>
              <a:rPr sz="1050" spc="-25" dirty="0">
                <a:solidFill>
                  <a:schemeClr val="bg1"/>
                </a:solidFill>
                <a:latin typeface="Poppins" panose="00000500000000000000" pitchFamily="2" charset="0"/>
                <a:cs typeface="Poppins" panose="00000500000000000000" pitchFamily="2" charset="0"/>
              </a:rPr>
              <a:t>the </a:t>
            </a:r>
            <a:r>
              <a:rPr sz="1050" dirty="0">
                <a:solidFill>
                  <a:schemeClr val="bg1"/>
                </a:solidFill>
                <a:latin typeface="Poppins" panose="00000500000000000000" pitchFamily="2" charset="0"/>
                <a:cs typeface="Poppins" panose="00000500000000000000" pitchFamily="2" charset="0"/>
              </a:rPr>
              <a:t>expectations</a:t>
            </a:r>
            <a:r>
              <a:rPr sz="1050" spc="21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and</a:t>
            </a:r>
            <a:r>
              <a:rPr sz="1050" spc="20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rigors</a:t>
            </a:r>
            <a:r>
              <a:rPr sz="1050" spc="21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of</a:t>
            </a:r>
            <a:r>
              <a:rPr sz="1050" spc="21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what</a:t>
            </a:r>
            <a:r>
              <a:rPr sz="1050" spc="204"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goes</a:t>
            </a:r>
            <a:r>
              <a:rPr sz="1050" spc="22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into</a:t>
            </a:r>
            <a:r>
              <a:rPr sz="1050" spc="21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being</a:t>
            </a:r>
            <a:r>
              <a:rPr sz="1050" spc="204"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successful</a:t>
            </a:r>
            <a:r>
              <a:rPr sz="1050" spc="22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and</a:t>
            </a:r>
            <a:r>
              <a:rPr sz="1050" spc="21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identifying</a:t>
            </a:r>
            <a:r>
              <a:rPr sz="1050" spc="215" dirty="0">
                <a:solidFill>
                  <a:schemeClr val="bg1"/>
                </a:solidFill>
                <a:latin typeface="Poppins" panose="00000500000000000000" pitchFamily="2" charset="0"/>
                <a:cs typeface="Poppins" panose="00000500000000000000" pitchFamily="2" charset="0"/>
              </a:rPr>
              <a:t> </a:t>
            </a:r>
            <a:r>
              <a:rPr sz="1050" spc="-10" dirty="0">
                <a:solidFill>
                  <a:schemeClr val="bg1"/>
                </a:solidFill>
                <a:latin typeface="Poppins" panose="00000500000000000000" pitchFamily="2" charset="0"/>
                <a:cs typeface="Poppins" panose="00000500000000000000" pitchFamily="2" charset="0"/>
              </a:rPr>
              <a:t>career </a:t>
            </a:r>
            <a:r>
              <a:rPr sz="1050" dirty="0">
                <a:solidFill>
                  <a:schemeClr val="bg1"/>
                </a:solidFill>
                <a:latin typeface="Poppins" panose="00000500000000000000" pitchFamily="2" charset="0"/>
                <a:cs typeface="Poppins" panose="00000500000000000000" pitchFamily="2" charset="0"/>
              </a:rPr>
              <a:t>choices</a:t>
            </a:r>
            <a:r>
              <a:rPr sz="1050" spc="-2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while</a:t>
            </a:r>
            <a:r>
              <a:rPr sz="1050" spc="-2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in</a:t>
            </a:r>
            <a:r>
              <a:rPr sz="1050" spc="-1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high</a:t>
            </a:r>
            <a:r>
              <a:rPr sz="1050" spc="-15" dirty="0">
                <a:solidFill>
                  <a:schemeClr val="bg1"/>
                </a:solidFill>
                <a:latin typeface="Poppins" panose="00000500000000000000" pitchFamily="2" charset="0"/>
                <a:cs typeface="Poppins" panose="00000500000000000000" pitchFamily="2" charset="0"/>
              </a:rPr>
              <a:t> </a:t>
            </a:r>
            <a:r>
              <a:rPr sz="1050" spc="-10" dirty="0">
                <a:solidFill>
                  <a:schemeClr val="bg1"/>
                </a:solidFill>
                <a:latin typeface="Poppins" panose="00000500000000000000" pitchFamily="2" charset="0"/>
                <a:cs typeface="Poppins" panose="00000500000000000000" pitchFamily="2" charset="0"/>
              </a:rPr>
              <a:t>school.</a:t>
            </a:r>
            <a:endParaRPr sz="1050" dirty="0">
              <a:solidFill>
                <a:schemeClr val="bg1"/>
              </a:solidFill>
              <a:latin typeface="Poppins" panose="00000500000000000000" pitchFamily="2" charset="0"/>
              <a:cs typeface="Poppins" panose="00000500000000000000" pitchFamily="2" charset="0"/>
            </a:endParaRPr>
          </a:p>
          <a:p>
            <a:pPr marL="12700" marR="5080" algn="just">
              <a:lnSpc>
                <a:spcPct val="100000"/>
              </a:lnSpc>
              <a:spcAft>
                <a:spcPts val="600"/>
              </a:spcAft>
            </a:pPr>
            <a:r>
              <a:rPr sz="1050" dirty="0">
                <a:solidFill>
                  <a:schemeClr val="bg1"/>
                </a:solidFill>
                <a:latin typeface="Poppins" panose="00000500000000000000" pitchFamily="2" charset="0"/>
                <a:cs typeface="Poppins" panose="00000500000000000000" pitchFamily="2" charset="0"/>
              </a:rPr>
              <a:t>So,</a:t>
            </a:r>
            <a:r>
              <a:rPr sz="1050" spc="18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we</a:t>
            </a:r>
            <a:r>
              <a:rPr sz="1050" spc="19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are</a:t>
            </a:r>
            <a:r>
              <a:rPr sz="1050" spc="204"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proposing</a:t>
            </a:r>
            <a:r>
              <a:rPr sz="1050" spc="20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to</a:t>
            </a:r>
            <a:r>
              <a:rPr sz="1050" spc="21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bring</a:t>
            </a:r>
            <a:r>
              <a:rPr sz="1050" spc="21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experiential</a:t>
            </a:r>
            <a:r>
              <a:rPr sz="1050" spc="204"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learning</a:t>
            </a:r>
            <a:r>
              <a:rPr sz="1050" spc="21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workshops</a:t>
            </a:r>
            <a:r>
              <a:rPr sz="1050" spc="21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and</a:t>
            </a:r>
            <a:r>
              <a:rPr sz="1050" spc="204"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bootcamps</a:t>
            </a:r>
            <a:r>
              <a:rPr sz="1050" spc="210" dirty="0">
                <a:solidFill>
                  <a:schemeClr val="bg1"/>
                </a:solidFill>
                <a:latin typeface="Poppins" panose="00000500000000000000" pitchFamily="2" charset="0"/>
                <a:cs typeface="Poppins" panose="00000500000000000000" pitchFamily="2" charset="0"/>
              </a:rPr>
              <a:t> </a:t>
            </a:r>
            <a:r>
              <a:rPr sz="1050" spc="-25" dirty="0">
                <a:solidFill>
                  <a:schemeClr val="bg1"/>
                </a:solidFill>
                <a:latin typeface="Poppins" panose="00000500000000000000" pitchFamily="2" charset="0"/>
                <a:cs typeface="Poppins" panose="00000500000000000000" pitchFamily="2" charset="0"/>
              </a:rPr>
              <a:t>to </a:t>
            </a:r>
            <a:r>
              <a:rPr sz="1050" dirty="0">
                <a:solidFill>
                  <a:schemeClr val="bg1"/>
                </a:solidFill>
                <a:latin typeface="Poppins" panose="00000500000000000000" pitchFamily="2" charset="0"/>
                <a:cs typeface="Poppins" panose="00000500000000000000" pitchFamily="2" charset="0"/>
              </a:rPr>
              <a:t>underrepresented</a:t>
            </a:r>
            <a:r>
              <a:rPr sz="1050" spc="26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communities</a:t>
            </a:r>
            <a:r>
              <a:rPr sz="1050" spc="26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and</a:t>
            </a:r>
            <a:r>
              <a:rPr sz="1050" spc="254"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start</a:t>
            </a:r>
            <a:r>
              <a:rPr sz="1050" spc="26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the</a:t>
            </a:r>
            <a:r>
              <a:rPr sz="1050" spc="27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preparation</a:t>
            </a:r>
            <a:r>
              <a:rPr sz="1050" spc="26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now,</a:t>
            </a:r>
            <a:r>
              <a:rPr sz="1050" spc="26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that</a:t>
            </a:r>
            <a:r>
              <a:rPr sz="1050" spc="254"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they</a:t>
            </a:r>
            <a:r>
              <a:rPr sz="1050" spc="26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can</a:t>
            </a:r>
            <a:r>
              <a:rPr sz="1050" spc="260" dirty="0">
                <a:solidFill>
                  <a:schemeClr val="bg1"/>
                </a:solidFill>
                <a:latin typeface="Poppins" panose="00000500000000000000" pitchFamily="2" charset="0"/>
                <a:cs typeface="Poppins" panose="00000500000000000000" pitchFamily="2" charset="0"/>
              </a:rPr>
              <a:t> </a:t>
            </a:r>
            <a:r>
              <a:rPr sz="1050" spc="-25" dirty="0">
                <a:solidFill>
                  <a:schemeClr val="bg1"/>
                </a:solidFill>
                <a:latin typeface="Poppins" panose="00000500000000000000" pitchFamily="2" charset="0"/>
                <a:cs typeface="Poppins" panose="00000500000000000000" pitchFamily="2" charset="0"/>
              </a:rPr>
              <a:t>be </a:t>
            </a:r>
            <a:r>
              <a:rPr sz="1050" dirty="0">
                <a:solidFill>
                  <a:schemeClr val="bg1"/>
                </a:solidFill>
                <a:latin typeface="Poppins" panose="00000500000000000000" pitchFamily="2" charset="0"/>
                <a:cs typeface="Poppins" panose="00000500000000000000" pitchFamily="2" charset="0"/>
              </a:rPr>
              <a:t>ready</a:t>
            </a:r>
            <a:r>
              <a:rPr sz="1050" spc="-3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to</a:t>
            </a:r>
            <a:r>
              <a:rPr sz="1050" spc="-3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close</a:t>
            </a:r>
            <a:r>
              <a:rPr sz="1050" spc="-3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the</a:t>
            </a:r>
            <a:r>
              <a:rPr sz="1050" spc="-2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skills</a:t>
            </a:r>
            <a:r>
              <a:rPr sz="1050" spc="-3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gap</a:t>
            </a:r>
            <a:r>
              <a:rPr sz="1050" spc="-30" dirty="0">
                <a:solidFill>
                  <a:schemeClr val="bg1"/>
                </a:solidFill>
                <a:latin typeface="Poppins" panose="00000500000000000000" pitchFamily="2" charset="0"/>
                <a:cs typeface="Poppins" panose="00000500000000000000" pitchFamily="2" charset="0"/>
              </a:rPr>
              <a:t> </a:t>
            </a:r>
            <a:r>
              <a:rPr sz="1050" spc="-10" dirty="0">
                <a:solidFill>
                  <a:schemeClr val="bg1"/>
                </a:solidFill>
                <a:latin typeface="Poppins" panose="00000500000000000000" pitchFamily="2" charset="0"/>
                <a:cs typeface="Poppins" panose="00000500000000000000" pitchFamily="2" charset="0"/>
              </a:rPr>
              <a:t>before</a:t>
            </a:r>
            <a:r>
              <a:rPr sz="1050" spc="-3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graduating</a:t>
            </a:r>
            <a:r>
              <a:rPr sz="1050" spc="-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high</a:t>
            </a:r>
            <a:r>
              <a:rPr sz="1050" spc="-25" dirty="0">
                <a:solidFill>
                  <a:schemeClr val="bg1"/>
                </a:solidFill>
                <a:latin typeface="Poppins" panose="00000500000000000000" pitchFamily="2" charset="0"/>
                <a:cs typeface="Poppins" panose="00000500000000000000" pitchFamily="2" charset="0"/>
              </a:rPr>
              <a:t> </a:t>
            </a:r>
            <a:r>
              <a:rPr sz="1050" spc="-10" dirty="0">
                <a:solidFill>
                  <a:schemeClr val="bg1"/>
                </a:solidFill>
                <a:latin typeface="Poppins" panose="00000500000000000000" pitchFamily="2" charset="0"/>
                <a:cs typeface="Poppins" panose="00000500000000000000" pitchFamily="2" charset="0"/>
              </a:rPr>
              <a:t>school.</a:t>
            </a:r>
            <a:endParaRPr sz="1050" dirty="0">
              <a:solidFill>
                <a:schemeClr val="bg1"/>
              </a:solidFill>
              <a:latin typeface="Poppins" panose="00000500000000000000" pitchFamily="2" charset="0"/>
              <a:cs typeface="Poppins" panose="00000500000000000000" pitchFamily="2" charset="0"/>
            </a:endParaRPr>
          </a:p>
          <a:p>
            <a:pPr marL="12700" marR="5080" indent="-635" algn="just">
              <a:lnSpc>
                <a:spcPct val="100000"/>
              </a:lnSpc>
              <a:spcAft>
                <a:spcPts val="600"/>
              </a:spcAft>
            </a:pPr>
            <a:r>
              <a:rPr sz="1050" dirty="0">
                <a:solidFill>
                  <a:schemeClr val="bg1"/>
                </a:solidFill>
                <a:latin typeface="Poppins" panose="00000500000000000000" pitchFamily="2" charset="0"/>
                <a:cs typeface="Poppins" panose="00000500000000000000" pitchFamily="2" charset="0"/>
              </a:rPr>
              <a:t>We</a:t>
            </a:r>
            <a:r>
              <a:rPr sz="1050" spc="7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will</a:t>
            </a:r>
            <a:r>
              <a:rPr sz="1050" spc="9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provide</a:t>
            </a:r>
            <a:r>
              <a:rPr sz="1050" spc="8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experiential</a:t>
            </a:r>
            <a:r>
              <a:rPr sz="1050" spc="9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learning</a:t>
            </a:r>
            <a:r>
              <a:rPr sz="1050" spc="9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prep</a:t>
            </a:r>
            <a:r>
              <a:rPr sz="1050" spc="9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as</a:t>
            </a:r>
            <a:r>
              <a:rPr sz="1050" spc="9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an</a:t>
            </a:r>
            <a:r>
              <a:rPr sz="1050" spc="8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elective</a:t>
            </a:r>
            <a:r>
              <a:rPr sz="1050" spc="8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or</a:t>
            </a:r>
            <a:r>
              <a:rPr sz="1050" spc="90" dirty="0">
                <a:solidFill>
                  <a:schemeClr val="bg1"/>
                </a:solidFill>
                <a:latin typeface="Poppins" panose="00000500000000000000" pitchFamily="2" charset="0"/>
                <a:cs typeface="Poppins" panose="00000500000000000000" pitchFamily="2" charset="0"/>
              </a:rPr>
              <a:t> </a:t>
            </a:r>
            <a:r>
              <a:rPr sz="1050" spc="-10" dirty="0">
                <a:solidFill>
                  <a:schemeClr val="bg1"/>
                </a:solidFill>
                <a:latin typeface="Poppins" panose="00000500000000000000" pitchFamily="2" charset="0"/>
                <a:cs typeface="Poppins" panose="00000500000000000000" pitchFamily="2" charset="0"/>
              </a:rPr>
              <a:t>stand-</a:t>
            </a:r>
            <a:r>
              <a:rPr sz="1050" dirty="0">
                <a:solidFill>
                  <a:schemeClr val="bg1"/>
                </a:solidFill>
                <a:latin typeface="Poppins" panose="00000500000000000000" pitchFamily="2" charset="0"/>
                <a:cs typeface="Poppins" panose="00000500000000000000" pitchFamily="2" charset="0"/>
              </a:rPr>
              <a:t>alone</a:t>
            </a:r>
            <a:r>
              <a:rPr sz="1050" spc="8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program</a:t>
            </a:r>
            <a:r>
              <a:rPr sz="1050" spc="80" dirty="0">
                <a:solidFill>
                  <a:schemeClr val="bg1"/>
                </a:solidFill>
                <a:latin typeface="Poppins" panose="00000500000000000000" pitchFamily="2" charset="0"/>
                <a:cs typeface="Poppins" panose="00000500000000000000" pitchFamily="2" charset="0"/>
              </a:rPr>
              <a:t> </a:t>
            </a:r>
            <a:r>
              <a:rPr sz="1050" spc="-25" dirty="0">
                <a:solidFill>
                  <a:schemeClr val="bg1"/>
                </a:solidFill>
                <a:latin typeface="Poppins" panose="00000500000000000000" pitchFamily="2" charset="0"/>
                <a:cs typeface="Poppins" panose="00000500000000000000" pitchFamily="2" charset="0"/>
              </a:rPr>
              <a:t>at </a:t>
            </a:r>
            <a:r>
              <a:rPr sz="1050" dirty="0">
                <a:solidFill>
                  <a:schemeClr val="bg1"/>
                </a:solidFill>
                <a:latin typeface="Poppins" panose="00000500000000000000" pitchFamily="2" charset="0"/>
                <a:cs typeface="Poppins" panose="00000500000000000000" pitchFamily="2" charset="0"/>
              </a:rPr>
              <a:t>intervals</a:t>
            </a:r>
            <a:r>
              <a:rPr sz="1050" spc="1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over</a:t>
            </a:r>
            <a:r>
              <a:rPr sz="1050" spc="2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the</a:t>
            </a:r>
            <a:r>
              <a:rPr sz="1050" spc="3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span</a:t>
            </a:r>
            <a:r>
              <a:rPr sz="1050" spc="1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of</a:t>
            </a:r>
            <a:r>
              <a:rPr sz="1050" spc="2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a</a:t>
            </a:r>
            <a:r>
              <a:rPr sz="1050" spc="20" dirty="0">
                <a:solidFill>
                  <a:schemeClr val="bg1"/>
                </a:solidFill>
                <a:latin typeface="Poppins" panose="00000500000000000000" pitchFamily="2" charset="0"/>
                <a:cs typeface="Poppins" panose="00000500000000000000" pitchFamily="2" charset="0"/>
              </a:rPr>
              <a:t> </a:t>
            </a:r>
            <a:r>
              <a:rPr sz="1050" spc="-10" dirty="0">
                <a:solidFill>
                  <a:schemeClr val="bg1"/>
                </a:solidFill>
                <a:latin typeface="Poppins" panose="00000500000000000000" pitchFamily="2" charset="0"/>
                <a:cs typeface="Poppins" panose="00000500000000000000" pitchFamily="2" charset="0"/>
              </a:rPr>
              <a:t>year,</a:t>
            </a:r>
            <a:r>
              <a:rPr sz="1050" spc="2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conduct</a:t>
            </a:r>
            <a:r>
              <a:rPr sz="1050" spc="2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an</a:t>
            </a:r>
            <a:r>
              <a:rPr sz="1050" spc="2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assessment</a:t>
            </a:r>
            <a:r>
              <a:rPr sz="1050" spc="3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at</a:t>
            </a:r>
            <a:r>
              <a:rPr sz="1050" spc="2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the</a:t>
            </a:r>
            <a:r>
              <a:rPr sz="1050" spc="20"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six-month</a:t>
            </a:r>
            <a:r>
              <a:rPr sz="1050" spc="1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mark,</a:t>
            </a:r>
            <a:r>
              <a:rPr sz="1050" spc="30" dirty="0">
                <a:solidFill>
                  <a:schemeClr val="bg1"/>
                </a:solidFill>
                <a:latin typeface="Poppins" panose="00000500000000000000" pitchFamily="2" charset="0"/>
                <a:cs typeface="Poppins" panose="00000500000000000000" pitchFamily="2" charset="0"/>
              </a:rPr>
              <a:t> </a:t>
            </a:r>
            <a:r>
              <a:rPr sz="1050" spc="-25" dirty="0">
                <a:solidFill>
                  <a:schemeClr val="bg1"/>
                </a:solidFill>
                <a:latin typeface="Poppins" panose="00000500000000000000" pitchFamily="2" charset="0"/>
                <a:cs typeface="Poppins" panose="00000500000000000000" pitchFamily="2" charset="0"/>
              </a:rPr>
              <a:t>and </a:t>
            </a:r>
            <a:r>
              <a:rPr sz="1050" dirty="0">
                <a:solidFill>
                  <a:schemeClr val="bg1"/>
                </a:solidFill>
                <a:latin typeface="Poppins" panose="00000500000000000000" pitchFamily="2" charset="0"/>
                <a:cs typeface="Poppins" panose="00000500000000000000" pitchFamily="2" charset="0"/>
              </a:rPr>
              <a:t>adjust</a:t>
            </a:r>
            <a:r>
              <a:rPr sz="1050" spc="-2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or</a:t>
            </a:r>
            <a:r>
              <a:rPr sz="1050" spc="-3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continue</a:t>
            </a:r>
            <a:r>
              <a:rPr sz="1050" spc="-25" dirty="0">
                <a:solidFill>
                  <a:schemeClr val="bg1"/>
                </a:solidFill>
                <a:latin typeface="Poppins" panose="00000500000000000000" pitchFamily="2" charset="0"/>
                <a:cs typeface="Poppins" panose="00000500000000000000" pitchFamily="2" charset="0"/>
              </a:rPr>
              <a:t> </a:t>
            </a:r>
            <a:r>
              <a:rPr sz="1050" dirty="0">
                <a:solidFill>
                  <a:schemeClr val="bg1"/>
                </a:solidFill>
                <a:latin typeface="Poppins" panose="00000500000000000000" pitchFamily="2" charset="0"/>
                <a:cs typeface="Poppins" panose="00000500000000000000" pitchFamily="2" charset="0"/>
              </a:rPr>
              <a:t>until</a:t>
            </a:r>
            <a:r>
              <a:rPr sz="1050" spc="-10" dirty="0">
                <a:solidFill>
                  <a:schemeClr val="bg1"/>
                </a:solidFill>
                <a:latin typeface="Poppins" panose="00000500000000000000" pitchFamily="2" charset="0"/>
                <a:cs typeface="Poppins" panose="00000500000000000000" pitchFamily="2" charset="0"/>
              </a:rPr>
              <a:t> program</a:t>
            </a:r>
            <a:r>
              <a:rPr sz="1050" spc="-50" dirty="0">
                <a:solidFill>
                  <a:schemeClr val="bg1"/>
                </a:solidFill>
                <a:latin typeface="Poppins" panose="00000500000000000000" pitchFamily="2" charset="0"/>
                <a:cs typeface="Poppins" panose="00000500000000000000" pitchFamily="2" charset="0"/>
              </a:rPr>
              <a:t> </a:t>
            </a:r>
            <a:r>
              <a:rPr sz="1050" spc="-10" dirty="0">
                <a:solidFill>
                  <a:schemeClr val="bg1"/>
                </a:solidFill>
                <a:latin typeface="Poppins" panose="00000500000000000000" pitchFamily="2" charset="0"/>
                <a:cs typeface="Poppins" panose="00000500000000000000" pitchFamily="2" charset="0"/>
              </a:rPr>
              <a:t>completion.</a:t>
            </a:r>
            <a:endParaRPr lang="en-US" sz="1050" spc="-10" dirty="0">
              <a:solidFill>
                <a:schemeClr val="bg1"/>
              </a:solidFill>
              <a:latin typeface="Poppins" panose="00000500000000000000" pitchFamily="2" charset="0"/>
              <a:cs typeface="Poppins" panose="00000500000000000000" pitchFamily="2" charset="0"/>
            </a:endParaRPr>
          </a:p>
          <a:p>
            <a:pPr marL="12700" marR="5080" indent="-635" algn="just">
              <a:lnSpc>
                <a:spcPct val="100000"/>
              </a:lnSpc>
              <a:spcAft>
                <a:spcPts val="600"/>
              </a:spcAft>
            </a:pPr>
            <a:endParaRPr lang="en-GB" sz="1050" spc="-10" dirty="0">
              <a:solidFill>
                <a:schemeClr val="bg1"/>
              </a:solidFill>
              <a:latin typeface="Poppins" panose="00000500000000000000" pitchFamily="2" charset="0"/>
              <a:cs typeface="Poppins" panose="00000500000000000000" pitchFamily="2" charset="0"/>
            </a:endParaRPr>
          </a:p>
          <a:p>
            <a:pPr marL="12700" marR="5080" indent="-635" algn="ctr">
              <a:spcAft>
                <a:spcPts val="600"/>
              </a:spcAft>
            </a:pPr>
            <a:r>
              <a:rPr lang="en-GB" sz="1050" b="1" dirty="0">
                <a:solidFill>
                  <a:schemeClr val="accent1"/>
                </a:solidFill>
                <a:latin typeface="Poppins" panose="00000500000000000000" pitchFamily="2" charset="0"/>
                <a:cs typeface="Poppins" panose="00000500000000000000" pitchFamily="2" charset="0"/>
              </a:rPr>
              <a:t>Our</a:t>
            </a:r>
            <a:r>
              <a:rPr lang="en-GB" sz="1050" b="1" spc="-45" dirty="0">
                <a:solidFill>
                  <a:schemeClr val="accent1"/>
                </a:solidFill>
                <a:latin typeface="Poppins" panose="00000500000000000000" pitchFamily="2" charset="0"/>
                <a:cs typeface="Poppins" panose="00000500000000000000" pitchFamily="2" charset="0"/>
              </a:rPr>
              <a:t> </a:t>
            </a:r>
            <a:r>
              <a:rPr lang="en-GB" sz="1050" b="1" spc="-10" dirty="0">
                <a:solidFill>
                  <a:schemeClr val="accent1"/>
                </a:solidFill>
                <a:latin typeface="Poppins" panose="00000500000000000000" pitchFamily="2" charset="0"/>
                <a:cs typeface="Poppins" panose="00000500000000000000" pitchFamily="2" charset="0"/>
              </a:rPr>
              <a:t>program</a:t>
            </a:r>
            <a:r>
              <a:rPr lang="en-GB" sz="1050" b="1" spc="-45" dirty="0">
                <a:solidFill>
                  <a:schemeClr val="accent1"/>
                </a:solidFill>
                <a:latin typeface="Poppins" panose="00000500000000000000" pitchFamily="2" charset="0"/>
                <a:cs typeface="Poppins" panose="00000500000000000000" pitchFamily="2" charset="0"/>
              </a:rPr>
              <a:t> </a:t>
            </a:r>
            <a:r>
              <a:rPr lang="en-GB" sz="1050" b="1" dirty="0">
                <a:solidFill>
                  <a:schemeClr val="accent1"/>
                </a:solidFill>
                <a:latin typeface="Poppins" panose="00000500000000000000" pitchFamily="2" charset="0"/>
                <a:cs typeface="Poppins" panose="00000500000000000000" pitchFamily="2" charset="0"/>
              </a:rPr>
              <a:t>will</a:t>
            </a:r>
            <a:r>
              <a:rPr lang="en-GB" sz="1050" b="1" spc="-30" dirty="0">
                <a:solidFill>
                  <a:schemeClr val="accent1"/>
                </a:solidFill>
                <a:latin typeface="Poppins" panose="00000500000000000000" pitchFamily="2" charset="0"/>
                <a:cs typeface="Poppins" panose="00000500000000000000" pitchFamily="2" charset="0"/>
              </a:rPr>
              <a:t> </a:t>
            </a:r>
            <a:r>
              <a:rPr lang="en-GB" sz="1050" b="1" dirty="0">
                <a:solidFill>
                  <a:schemeClr val="accent1"/>
                </a:solidFill>
                <a:latin typeface="Poppins" panose="00000500000000000000" pitchFamily="2" charset="0"/>
                <a:cs typeface="Poppins" panose="00000500000000000000" pitchFamily="2" charset="0"/>
              </a:rPr>
              <a:t>center</a:t>
            </a:r>
            <a:r>
              <a:rPr lang="en-GB" sz="1050" b="1" spc="-25" dirty="0">
                <a:solidFill>
                  <a:schemeClr val="accent1"/>
                </a:solidFill>
                <a:latin typeface="Poppins" panose="00000500000000000000" pitchFamily="2" charset="0"/>
                <a:cs typeface="Poppins" panose="00000500000000000000" pitchFamily="2" charset="0"/>
              </a:rPr>
              <a:t> </a:t>
            </a:r>
            <a:r>
              <a:rPr lang="en-GB" sz="1050" b="1" dirty="0">
                <a:solidFill>
                  <a:schemeClr val="accent1"/>
                </a:solidFill>
                <a:latin typeface="Poppins" panose="00000500000000000000" pitchFamily="2" charset="0"/>
                <a:cs typeface="Poppins" panose="00000500000000000000" pitchFamily="2" charset="0"/>
              </a:rPr>
              <a:t>around</a:t>
            </a:r>
            <a:r>
              <a:rPr lang="en-GB" sz="1050" b="1" spc="-25" dirty="0">
                <a:solidFill>
                  <a:schemeClr val="accent1"/>
                </a:solidFill>
                <a:latin typeface="Poppins" panose="00000500000000000000" pitchFamily="2" charset="0"/>
                <a:cs typeface="Poppins" panose="00000500000000000000" pitchFamily="2" charset="0"/>
              </a:rPr>
              <a:t> </a:t>
            </a:r>
            <a:r>
              <a:rPr lang="en-GB" sz="1050" b="1" dirty="0">
                <a:solidFill>
                  <a:schemeClr val="accent1"/>
                </a:solidFill>
                <a:latin typeface="Poppins" panose="00000500000000000000" pitchFamily="2" charset="0"/>
                <a:cs typeface="Poppins" panose="00000500000000000000" pitchFamily="2" charset="0"/>
              </a:rPr>
              <a:t>the</a:t>
            </a:r>
            <a:r>
              <a:rPr lang="en-GB" sz="1050" b="1" spc="-20" dirty="0">
                <a:solidFill>
                  <a:schemeClr val="accent1"/>
                </a:solidFill>
                <a:latin typeface="Poppins" panose="00000500000000000000" pitchFamily="2" charset="0"/>
                <a:cs typeface="Poppins" panose="00000500000000000000" pitchFamily="2" charset="0"/>
              </a:rPr>
              <a:t> </a:t>
            </a:r>
            <a:r>
              <a:rPr lang="en-GB" sz="1050" b="1" dirty="0">
                <a:solidFill>
                  <a:schemeClr val="accent1"/>
                </a:solidFill>
                <a:latin typeface="Poppins" panose="00000500000000000000" pitchFamily="2" charset="0"/>
                <a:cs typeface="Poppins" panose="00000500000000000000" pitchFamily="2" charset="0"/>
              </a:rPr>
              <a:t>following</a:t>
            </a:r>
            <a:r>
              <a:rPr lang="en-GB" sz="1050" b="1" spc="-50" dirty="0">
                <a:solidFill>
                  <a:schemeClr val="accent1"/>
                </a:solidFill>
                <a:latin typeface="Poppins" panose="00000500000000000000" pitchFamily="2" charset="0"/>
                <a:cs typeface="Poppins" panose="00000500000000000000" pitchFamily="2" charset="0"/>
              </a:rPr>
              <a:t> </a:t>
            </a:r>
            <a:r>
              <a:rPr lang="en-GB" sz="1050" b="1" spc="-10" dirty="0">
                <a:solidFill>
                  <a:schemeClr val="accent1"/>
                </a:solidFill>
                <a:latin typeface="Poppins" panose="00000500000000000000" pitchFamily="2" charset="0"/>
                <a:cs typeface="Poppins" panose="00000500000000000000" pitchFamily="2" charset="0"/>
              </a:rPr>
              <a:t>competencies:</a:t>
            </a:r>
            <a:endParaRPr sz="1050" b="1" dirty="0">
              <a:solidFill>
                <a:schemeClr val="accent1"/>
              </a:solidFill>
              <a:latin typeface="Poppins" panose="00000500000000000000" pitchFamily="2" charset="0"/>
              <a:cs typeface="Poppins" panose="00000500000000000000" pitchFamily="2" charset="0"/>
            </a:endParaRPr>
          </a:p>
          <a:p>
            <a:pPr>
              <a:lnSpc>
                <a:spcPct val="100000"/>
              </a:lnSpc>
              <a:spcBef>
                <a:spcPts val="30"/>
              </a:spcBef>
              <a:spcAft>
                <a:spcPts val="600"/>
              </a:spcAft>
            </a:pPr>
            <a:endParaRPr sz="1050" dirty="0">
              <a:solidFill>
                <a:schemeClr val="bg1"/>
              </a:solidFill>
              <a:latin typeface="Poppins" panose="00000500000000000000" pitchFamily="2" charset="0"/>
              <a:cs typeface="Poppins" panose="00000500000000000000" pitchFamily="2" charset="0"/>
            </a:endParaRPr>
          </a:p>
        </p:txBody>
      </p:sp>
      <p:grpSp>
        <p:nvGrpSpPr>
          <p:cNvPr id="2" name="Group 1">
            <a:extLst>
              <a:ext uri="{FF2B5EF4-FFF2-40B4-BE49-F238E27FC236}">
                <a16:creationId xmlns:a16="http://schemas.microsoft.com/office/drawing/2014/main" id="{88E070D0-6F0D-6248-7328-475FE72A5AD5}"/>
              </a:ext>
            </a:extLst>
          </p:cNvPr>
          <p:cNvGrpSpPr/>
          <p:nvPr/>
        </p:nvGrpSpPr>
        <p:grpSpPr>
          <a:xfrm>
            <a:off x="181213" y="7426524"/>
            <a:ext cx="6495524" cy="1777231"/>
            <a:chOff x="181213" y="7309527"/>
            <a:chExt cx="6495524" cy="1777231"/>
          </a:xfrm>
        </p:grpSpPr>
        <p:grpSp>
          <p:nvGrpSpPr>
            <p:cNvPr id="97" name="Group 96">
              <a:extLst>
                <a:ext uri="{FF2B5EF4-FFF2-40B4-BE49-F238E27FC236}">
                  <a16:creationId xmlns:a16="http://schemas.microsoft.com/office/drawing/2014/main" id="{1C752F9A-126B-D56C-DFF4-D6D5F7C67AB0}"/>
                </a:ext>
              </a:extLst>
            </p:cNvPr>
            <p:cNvGrpSpPr/>
            <p:nvPr/>
          </p:nvGrpSpPr>
          <p:grpSpPr>
            <a:xfrm>
              <a:off x="181213" y="7318397"/>
              <a:ext cx="3141116" cy="331596"/>
              <a:chOff x="535243" y="2116200"/>
              <a:chExt cx="4688450" cy="494942"/>
            </a:xfrm>
          </p:grpSpPr>
          <p:sp>
            <p:nvSpPr>
              <p:cNvPr id="128" name="Rectangle: Rounded Corners 1">
                <a:extLst>
                  <a:ext uri="{FF2B5EF4-FFF2-40B4-BE49-F238E27FC236}">
                    <a16:creationId xmlns:a16="http://schemas.microsoft.com/office/drawing/2014/main" id="{390AF3AA-08BF-D294-BBBC-E3169558C12C}"/>
                  </a:ext>
                </a:extLst>
              </p:cNvPr>
              <p:cNvSpPr/>
              <p:nvPr/>
            </p:nvSpPr>
            <p:spPr>
              <a:xfrm>
                <a:off x="535243" y="2116200"/>
                <a:ext cx="4688450" cy="494942"/>
              </a:xfrm>
              <a:prstGeom prst="roundRect">
                <a:avLst>
                  <a:gd name="adj" fmla="val 50000"/>
                </a:avLst>
              </a:prstGeom>
              <a:solidFill>
                <a:schemeClr val="tx2">
                  <a:lumMod val="75000"/>
                </a:schemeClr>
              </a:solidFill>
              <a:ln>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Poppins" panose="00000500000000000000" pitchFamily="2" charset="0"/>
                  <a:cs typeface="Poppins" panose="00000500000000000000" pitchFamily="2" charset="0"/>
                </a:endParaRPr>
              </a:p>
            </p:txBody>
          </p:sp>
          <p:grpSp>
            <p:nvGrpSpPr>
              <p:cNvPr id="129" name="Group 128">
                <a:extLst>
                  <a:ext uri="{FF2B5EF4-FFF2-40B4-BE49-F238E27FC236}">
                    <a16:creationId xmlns:a16="http://schemas.microsoft.com/office/drawing/2014/main" id="{BD288518-CCCC-8141-E228-72E2CC6419FE}"/>
                  </a:ext>
                </a:extLst>
              </p:cNvPr>
              <p:cNvGrpSpPr/>
              <p:nvPr/>
            </p:nvGrpSpPr>
            <p:grpSpPr>
              <a:xfrm>
                <a:off x="646184" y="2206558"/>
                <a:ext cx="291146" cy="285185"/>
                <a:chOff x="619290" y="3246693"/>
                <a:chExt cx="493454" cy="483352"/>
              </a:xfrm>
            </p:grpSpPr>
            <p:sp>
              <p:nvSpPr>
                <p:cNvPr id="131" name="Rectangle: Rounded Corners 1">
                  <a:extLst>
                    <a:ext uri="{FF2B5EF4-FFF2-40B4-BE49-F238E27FC236}">
                      <a16:creationId xmlns:a16="http://schemas.microsoft.com/office/drawing/2014/main" id="{146D682E-2A8F-CE03-4E85-664A6C66731A}"/>
                    </a:ext>
                  </a:extLst>
                </p:cNvPr>
                <p:cNvSpPr/>
                <p:nvPr/>
              </p:nvSpPr>
              <p:spPr>
                <a:xfrm>
                  <a:off x="619290" y="3246693"/>
                  <a:ext cx="493454" cy="483352"/>
                </a:xfrm>
                <a:prstGeom prst="roundRect">
                  <a:avLst>
                    <a:gd name="adj" fmla="val 50000"/>
                  </a:avLst>
                </a:prstGeom>
                <a:solidFill>
                  <a:schemeClr val="accent1"/>
                </a:solidFill>
                <a:ln>
                  <a:noFill/>
                </a:ln>
                <a:effectLst>
                  <a:outerShdw blurRad="1524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Poppins" panose="00000500000000000000" pitchFamily="2" charset="0"/>
                    <a:cs typeface="Poppins" panose="00000500000000000000" pitchFamily="2" charset="0"/>
                  </a:endParaRPr>
                </a:p>
              </p:txBody>
            </p:sp>
            <p:sp>
              <p:nvSpPr>
                <p:cNvPr id="132" name="Rectangle: Rounded Corners 1">
                  <a:extLst>
                    <a:ext uri="{FF2B5EF4-FFF2-40B4-BE49-F238E27FC236}">
                      <a16:creationId xmlns:a16="http://schemas.microsoft.com/office/drawing/2014/main" id="{7BD5FDEC-5278-E362-730F-1673E91A0044}"/>
                    </a:ext>
                  </a:extLst>
                </p:cNvPr>
                <p:cNvSpPr/>
                <p:nvPr/>
              </p:nvSpPr>
              <p:spPr>
                <a:xfrm>
                  <a:off x="749866" y="3380418"/>
                  <a:ext cx="226178" cy="221549"/>
                </a:xfrm>
                <a:prstGeom prst="roundRect">
                  <a:avLst>
                    <a:gd name="adj" fmla="val 50000"/>
                  </a:avLst>
                </a:prstGeom>
                <a:solidFill>
                  <a:schemeClr val="bg1"/>
                </a:solidFill>
                <a:ln>
                  <a:noFill/>
                </a:ln>
                <a:effectLst>
                  <a:outerShdw blurRad="1524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Poppins" panose="00000500000000000000" pitchFamily="2" charset="0"/>
                    <a:cs typeface="Poppins" panose="00000500000000000000" pitchFamily="2" charset="0"/>
                  </a:endParaRPr>
                </a:p>
              </p:txBody>
            </p:sp>
          </p:grpSp>
          <p:sp>
            <p:nvSpPr>
              <p:cNvPr id="130" name="TextBox 129">
                <a:extLst>
                  <a:ext uri="{FF2B5EF4-FFF2-40B4-BE49-F238E27FC236}">
                    <a16:creationId xmlns:a16="http://schemas.microsoft.com/office/drawing/2014/main" id="{27E3ED7D-4C0F-D1F4-67FB-38E05C531B39}"/>
                  </a:ext>
                </a:extLst>
              </p:cNvPr>
              <p:cNvSpPr txBox="1"/>
              <p:nvPr/>
            </p:nvSpPr>
            <p:spPr>
              <a:xfrm>
                <a:off x="1048268" y="2179912"/>
                <a:ext cx="3920192" cy="367511"/>
              </a:xfrm>
              <a:prstGeom prst="rect">
                <a:avLst/>
              </a:prstGeom>
              <a:noFill/>
            </p:spPr>
            <p:txBody>
              <a:bodyPr wrap="square" rtlCol="0" anchor="ctr">
                <a:spAutoFit/>
              </a:bodyPr>
              <a:lstStyle/>
              <a:p>
                <a:r>
                  <a:rPr lang="en-GB" sz="1000" dirty="0">
                    <a:solidFill>
                      <a:schemeClr val="bg1"/>
                    </a:solidFill>
                    <a:latin typeface="Poppins" panose="00000500000000000000" pitchFamily="2" charset="0"/>
                    <a:cs typeface="Poppins" panose="00000500000000000000" pitchFamily="2" charset="0"/>
                  </a:rPr>
                  <a:t>Career &amp; Self-Development</a:t>
                </a:r>
              </a:p>
            </p:txBody>
          </p:sp>
        </p:grpSp>
        <p:grpSp>
          <p:nvGrpSpPr>
            <p:cNvPr id="98" name="Group 97">
              <a:extLst>
                <a:ext uri="{FF2B5EF4-FFF2-40B4-BE49-F238E27FC236}">
                  <a16:creationId xmlns:a16="http://schemas.microsoft.com/office/drawing/2014/main" id="{68593E3B-3920-563D-8AA2-3C3A59D822B9}"/>
                </a:ext>
              </a:extLst>
            </p:cNvPr>
            <p:cNvGrpSpPr/>
            <p:nvPr/>
          </p:nvGrpSpPr>
          <p:grpSpPr>
            <a:xfrm>
              <a:off x="181213" y="7797317"/>
              <a:ext cx="3141118" cy="331596"/>
              <a:chOff x="535243" y="2116200"/>
              <a:chExt cx="4688453" cy="494942"/>
            </a:xfrm>
          </p:grpSpPr>
          <p:sp>
            <p:nvSpPr>
              <p:cNvPr id="123" name="Rectangle: Rounded Corners 1">
                <a:extLst>
                  <a:ext uri="{FF2B5EF4-FFF2-40B4-BE49-F238E27FC236}">
                    <a16:creationId xmlns:a16="http://schemas.microsoft.com/office/drawing/2014/main" id="{16DAD37B-BA98-EE66-2669-5F5D3A009173}"/>
                  </a:ext>
                </a:extLst>
              </p:cNvPr>
              <p:cNvSpPr/>
              <p:nvPr/>
            </p:nvSpPr>
            <p:spPr>
              <a:xfrm>
                <a:off x="535243" y="2116200"/>
                <a:ext cx="4688453" cy="494942"/>
              </a:xfrm>
              <a:prstGeom prst="roundRect">
                <a:avLst>
                  <a:gd name="adj" fmla="val 50000"/>
                </a:avLst>
              </a:prstGeom>
              <a:solidFill>
                <a:schemeClr val="tx2">
                  <a:lumMod val="75000"/>
                </a:schemeClr>
              </a:solidFill>
              <a:ln>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Poppins" panose="00000500000000000000" pitchFamily="2" charset="0"/>
                  <a:cs typeface="Poppins" panose="00000500000000000000" pitchFamily="2" charset="0"/>
                </a:endParaRPr>
              </a:p>
            </p:txBody>
          </p:sp>
          <p:grpSp>
            <p:nvGrpSpPr>
              <p:cNvPr id="124" name="Group 123">
                <a:extLst>
                  <a:ext uri="{FF2B5EF4-FFF2-40B4-BE49-F238E27FC236}">
                    <a16:creationId xmlns:a16="http://schemas.microsoft.com/office/drawing/2014/main" id="{C977B8D1-F2B2-739F-E1AB-F557F7642138}"/>
                  </a:ext>
                </a:extLst>
              </p:cNvPr>
              <p:cNvGrpSpPr/>
              <p:nvPr/>
            </p:nvGrpSpPr>
            <p:grpSpPr>
              <a:xfrm>
                <a:off x="646184" y="2206558"/>
                <a:ext cx="291146" cy="285185"/>
                <a:chOff x="619290" y="3246693"/>
                <a:chExt cx="493454" cy="483352"/>
              </a:xfrm>
            </p:grpSpPr>
            <p:sp>
              <p:nvSpPr>
                <p:cNvPr id="126" name="Rectangle: Rounded Corners 1">
                  <a:extLst>
                    <a:ext uri="{FF2B5EF4-FFF2-40B4-BE49-F238E27FC236}">
                      <a16:creationId xmlns:a16="http://schemas.microsoft.com/office/drawing/2014/main" id="{0C7C6ABD-A62E-044F-E38D-2CDC8E8E849A}"/>
                    </a:ext>
                  </a:extLst>
                </p:cNvPr>
                <p:cNvSpPr/>
                <p:nvPr/>
              </p:nvSpPr>
              <p:spPr>
                <a:xfrm>
                  <a:off x="619290" y="3246693"/>
                  <a:ext cx="493454" cy="483352"/>
                </a:xfrm>
                <a:prstGeom prst="roundRect">
                  <a:avLst>
                    <a:gd name="adj" fmla="val 50000"/>
                  </a:avLst>
                </a:prstGeom>
                <a:solidFill>
                  <a:schemeClr val="accent1"/>
                </a:solidFill>
                <a:ln>
                  <a:noFill/>
                </a:ln>
                <a:effectLst>
                  <a:outerShdw blurRad="1524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Poppins" panose="00000500000000000000" pitchFamily="2" charset="0"/>
                    <a:cs typeface="Poppins" panose="00000500000000000000" pitchFamily="2" charset="0"/>
                  </a:endParaRPr>
                </a:p>
              </p:txBody>
            </p:sp>
            <p:sp>
              <p:nvSpPr>
                <p:cNvPr id="127" name="Rectangle: Rounded Corners 1">
                  <a:extLst>
                    <a:ext uri="{FF2B5EF4-FFF2-40B4-BE49-F238E27FC236}">
                      <a16:creationId xmlns:a16="http://schemas.microsoft.com/office/drawing/2014/main" id="{D648BFB6-F1DB-8ADB-88E0-3C94AA0BC4E4}"/>
                    </a:ext>
                  </a:extLst>
                </p:cNvPr>
                <p:cNvSpPr/>
                <p:nvPr/>
              </p:nvSpPr>
              <p:spPr>
                <a:xfrm>
                  <a:off x="749866" y="3380418"/>
                  <a:ext cx="226178" cy="221549"/>
                </a:xfrm>
                <a:prstGeom prst="roundRect">
                  <a:avLst>
                    <a:gd name="adj" fmla="val 50000"/>
                  </a:avLst>
                </a:prstGeom>
                <a:solidFill>
                  <a:schemeClr val="bg1"/>
                </a:solidFill>
                <a:ln>
                  <a:noFill/>
                </a:ln>
                <a:effectLst>
                  <a:outerShdw blurRad="1524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Poppins" panose="00000500000000000000" pitchFamily="2" charset="0"/>
                    <a:cs typeface="Poppins" panose="00000500000000000000" pitchFamily="2" charset="0"/>
                  </a:endParaRPr>
                </a:p>
              </p:txBody>
            </p:sp>
          </p:grpSp>
          <p:sp>
            <p:nvSpPr>
              <p:cNvPr id="125" name="TextBox 124">
                <a:extLst>
                  <a:ext uri="{FF2B5EF4-FFF2-40B4-BE49-F238E27FC236}">
                    <a16:creationId xmlns:a16="http://schemas.microsoft.com/office/drawing/2014/main" id="{431C0096-AD82-211B-548A-25E63C5542ED}"/>
                  </a:ext>
                </a:extLst>
              </p:cNvPr>
              <p:cNvSpPr txBox="1"/>
              <p:nvPr/>
            </p:nvSpPr>
            <p:spPr>
              <a:xfrm>
                <a:off x="1048268" y="2179915"/>
                <a:ext cx="3920191" cy="367511"/>
              </a:xfrm>
              <a:prstGeom prst="rect">
                <a:avLst/>
              </a:prstGeom>
              <a:noFill/>
            </p:spPr>
            <p:txBody>
              <a:bodyPr wrap="square" rtlCol="0" anchor="ctr">
                <a:spAutoFit/>
              </a:bodyPr>
              <a:lstStyle/>
              <a:p>
                <a:r>
                  <a:rPr lang="en-GB" sz="1000" dirty="0">
                    <a:solidFill>
                      <a:schemeClr val="bg1"/>
                    </a:solidFill>
                    <a:latin typeface="Poppins" panose="00000500000000000000" pitchFamily="2" charset="0"/>
                    <a:cs typeface="Poppins" panose="00000500000000000000" pitchFamily="2" charset="0"/>
                  </a:rPr>
                  <a:t>Communication</a:t>
                </a:r>
              </a:p>
            </p:txBody>
          </p:sp>
        </p:grpSp>
        <p:grpSp>
          <p:nvGrpSpPr>
            <p:cNvPr id="99" name="Group 98">
              <a:extLst>
                <a:ext uri="{FF2B5EF4-FFF2-40B4-BE49-F238E27FC236}">
                  <a16:creationId xmlns:a16="http://schemas.microsoft.com/office/drawing/2014/main" id="{3796C8CA-A444-753E-F922-9F7F90E0F063}"/>
                </a:ext>
              </a:extLst>
            </p:cNvPr>
            <p:cNvGrpSpPr/>
            <p:nvPr/>
          </p:nvGrpSpPr>
          <p:grpSpPr>
            <a:xfrm>
              <a:off x="181214" y="8276237"/>
              <a:ext cx="3141118" cy="331596"/>
              <a:chOff x="535244" y="2102962"/>
              <a:chExt cx="4688454" cy="494942"/>
            </a:xfrm>
          </p:grpSpPr>
          <p:sp>
            <p:nvSpPr>
              <p:cNvPr id="118" name="Rectangle: Rounded Corners 1">
                <a:extLst>
                  <a:ext uri="{FF2B5EF4-FFF2-40B4-BE49-F238E27FC236}">
                    <a16:creationId xmlns:a16="http://schemas.microsoft.com/office/drawing/2014/main" id="{06BFB5F4-D9D4-621B-847F-39FCB4D968CE}"/>
                  </a:ext>
                </a:extLst>
              </p:cNvPr>
              <p:cNvSpPr/>
              <p:nvPr/>
            </p:nvSpPr>
            <p:spPr>
              <a:xfrm>
                <a:off x="535244" y="2102962"/>
                <a:ext cx="4688454" cy="494942"/>
              </a:xfrm>
              <a:prstGeom prst="roundRect">
                <a:avLst>
                  <a:gd name="adj" fmla="val 50000"/>
                </a:avLst>
              </a:prstGeom>
              <a:solidFill>
                <a:schemeClr val="tx2">
                  <a:lumMod val="75000"/>
                </a:schemeClr>
              </a:solidFill>
              <a:ln>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Poppins" panose="00000500000000000000" pitchFamily="2" charset="0"/>
                  <a:cs typeface="Poppins" panose="00000500000000000000" pitchFamily="2" charset="0"/>
                </a:endParaRPr>
              </a:p>
            </p:txBody>
          </p:sp>
          <p:grpSp>
            <p:nvGrpSpPr>
              <p:cNvPr id="119" name="Group 118">
                <a:extLst>
                  <a:ext uri="{FF2B5EF4-FFF2-40B4-BE49-F238E27FC236}">
                    <a16:creationId xmlns:a16="http://schemas.microsoft.com/office/drawing/2014/main" id="{3134CC34-13EC-9FC7-0B1A-AF3C281842C8}"/>
                  </a:ext>
                </a:extLst>
              </p:cNvPr>
              <p:cNvGrpSpPr/>
              <p:nvPr/>
            </p:nvGrpSpPr>
            <p:grpSpPr>
              <a:xfrm>
                <a:off x="646184" y="2206558"/>
                <a:ext cx="291146" cy="285185"/>
                <a:chOff x="619290" y="3246693"/>
                <a:chExt cx="493454" cy="483352"/>
              </a:xfrm>
            </p:grpSpPr>
            <p:sp>
              <p:nvSpPr>
                <p:cNvPr id="121" name="Rectangle: Rounded Corners 1">
                  <a:extLst>
                    <a:ext uri="{FF2B5EF4-FFF2-40B4-BE49-F238E27FC236}">
                      <a16:creationId xmlns:a16="http://schemas.microsoft.com/office/drawing/2014/main" id="{C032EAD7-B595-1168-F6A1-B1FEC6DA0022}"/>
                    </a:ext>
                  </a:extLst>
                </p:cNvPr>
                <p:cNvSpPr/>
                <p:nvPr/>
              </p:nvSpPr>
              <p:spPr>
                <a:xfrm>
                  <a:off x="619290" y="3246693"/>
                  <a:ext cx="493454" cy="483352"/>
                </a:xfrm>
                <a:prstGeom prst="roundRect">
                  <a:avLst>
                    <a:gd name="adj" fmla="val 50000"/>
                  </a:avLst>
                </a:prstGeom>
                <a:solidFill>
                  <a:schemeClr val="accent1"/>
                </a:solidFill>
                <a:ln>
                  <a:noFill/>
                </a:ln>
                <a:effectLst>
                  <a:outerShdw blurRad="1524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Poppins" panose="00000500000000000000" pitchFamily="2" charset="0"/>
                    <a:cs typeface="Poppins" panose="00000500000000000000" pitchFamily="2" charset="0"/>
                  </a:endParaRPr>
                </a:p>
              </p:txBody>
            </p:sp>
            <p:sp>
              <p:nvSpPr>
                <p:cNvPr id="122" name="Rectangle: Rounded Corners 1">
                  <a:extLst>
                    <a:ext uri="{FF2B5EF4-FFF2-40B4-BE49-F238E27FC236}">
                      <a16:creationId xmlns:a16="http://schemas.microsoft.com/office/drawing/2014/main" id="{48CC34E0-C44F-7A2A-6329-5343D63E7E1A}"/>
                    </a:ext>
                  </a:extLst>
                </p:cNvPr>
                <p:cNvSpPr/>
                <p:nvPr/>
              </p:nvSpPr>
              <p:spPr>
                <a:xfrm>
                  <a:off x="749866" y="3380418"/>
                  <a:ext cx="226178" cy="221549"/>
                </a:xfrm>
                <a:prstGeom prst="roundRect">
                  <a:avLst>
                    <a:gd name="adj" fmla="val 50000"/>
                  </a:avLst>
                </a:prstGeom>
                <a:solidFill>
                  <a:schemeClr val="bg1"/>
                </a:solidFill>
                <a:ln>
                  <a:noFill/>
                </a:ln>
                <a:effectLst>
                  <a:outerShdw blurRad="1524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Poppins" panose="00000500000000000000" pitchFamily="2" charset="0"/>
                    <a:cs typeface="Poppins" panose="00000500000000000000" pitchFamily="2" charset="0"/>
                  </a:endParaRPr>
                </a:p>
              </p:txBody>
            </p:sp>
          </p:grpSp>
          <p:sp>
            <p:nvSpPr>
              <p:cNvPr id="120" name="TextBox 119">
                <a:extLst>
                  <a:ext uri="{FF2B5EF4-FFF2-40B4-BE49-F238E27FC236}">
                    <a16:creationId xmlns:a16="http://schemas.microsoft.com/office/drawing/2014/main" id="{2417FA45-35C7-C76D-2246-C1EC55F1D3FD}"/>
                  </a:ext>
                </a:extLst>
              </p:cNvPr>
              <p:cNvSpPr txBox="1"/>
              <p:nvPr/>
            </p:nvSpPr>
            <p:spPr>
              <a:xfrm>
                <a:off x="1048269" y="2166678"/>
                <a:ext cx="3920190" cy="367511"/>
              </a:xfrm>
              <a:prstGeom prst="rect">
                <a:avLst/>
              </a:prstGeom>
              <a:noFill/>
            </p:spPr>
            <p:txBody>
              <a:bodyPr wrap="square" rtlCol="0" anchor="ctr">
                <a:spAutoFit/>
              </a:bodyPr>
              <a:lstStyle/>
              <a:p>
                <a:r>
                  <a:rPr lang="en-US" sz="1000" dirty="0">
                    <a:solidFill>
                      <a:schemeClr val="bg1"/>
                    </a:solidFill>
                    <a:latin typeface="Poppins" panose="00000500000000000000" pitchFamily="2" charset="0"/>
                    <a:cs typeface="Poppins" panose="00000500000000000000" pitchFamily="2" charset="0"/>
                  </a:rPr>
                  <a:t>Critical Thinking</a:t>
                </a:r>
              </a:p>
            </p:txBody>
          </p:sp>
        </p:grpSp>
        <p:grpSp>
          <p:nvGrpSpPr>
            <p:cNvPr id="100" name="Group 99">
              <a:extLst>
                <a:ext uri="{FF2B5EF4-FFF2-40B4-BE49-F238E27FC236}">
                  <a16:creationId xmlns:a16="http://schemas.microsoft.com/office/drawing/2014/main" id="{05043C43-BC39-04E5-A22E-DE705D5E6FBA}"/>
                </a:ext>
              </a:extLst>
            </p:cNvPr>
            <p:cNvGrpSpPr/>
            <p:nvPr/>
          </p:nvGrpSpPr>
          <p:grpSpPr>
            <a:xfrm>
              <a:off x="181214" y="8755158"/>
              <a:ext cx="3141118" cy="331596"/>
              <a:chOff x="535244" y="2102962"/>
              <a:chExt cx="4688454" cy="494942"/>
            </a:xfrm>
          </p:grpSpPr>
          <p:sp>
            <p:nvSpPr>
              <p:cNvPr id="113" name="Rectangle: Rounded Corners 1">
                <a:extLst>
                  <a:ext uri="{FF2B5EF4-FFF2-40B4-BE49-F238E27FC236}">
                    <a16:creationId xmlns:a16="http://schemas.microsoft.com/office/drawing/2014/main" id="{00B33F6F-D843-69E7-A6D4-D9A14E54A510}"/>
                  </a:ext>
                </a:extLst>
              </p:cNvPr>
              <p:cNvSpPr/>
              <p:nvPr/>
            </p:nvSpPr>
            <p:spPr>
              <a:xfrm>
                <a:off x="535244" y="2102962"/>
                <a:ext cx="4688454" cy="494942"/>
              </a:xfrm>
              <a:prstGeom prst="roundRect">
                <a:avLst>
                  <a:gd name="adj" fmla="val 50000"/>
                </a:avLst>
              </a:prstGeom>
              <a:solidFill>
                <a:schemeClr val="tx2">
                  <a:lumMod val="75000"/>
                </a:schemeClr>
              </a:solidFill>
              <a:ln>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Poppins" panose="00000500000000000000" pitchFamily="2" charset="0"/>
                  <a:cs typeface="Poppins" panose="00000500000000000000" pitchFamily="2" charset="0"/>
                </a:endParaRPr>
              </a:p>
            </p:txBody>
          </p:sp>
          <p:grpSp>
            <p:nvGrpSpPr>
              <p:cNvPr id="114" name="Group 113">
                <a:extLst>
                  <a:ext uri="{FF2B5EF4-FFF2-40B4-BE49-F238E27FC236}">
                    <a16:creationId xmlns:a16="http://schemas.microsoft.com/office/drawing/2014/main" id="{A2F9AE31-45EE-67E2-BA8C-D49E706D0F5C}"/>
                  </a:ext>
                </a:extLst>
              </p:cNvPr>
              <p:cNvGrpSpPr/>
              <p:nvPr/>
            </p:nvGrpSpPr>
            <p:grpSpPr>
              <a:xfrm>
                <a:off x="646184" y="2206558"/>
                <a:ext cx="291146" cy="285185"/>
                <a:chOff x="619290" y="3246693"/>
                <a:chExt cx="493454" cy="483352"/>
              </a:xfrm>
            </p:grpSpPr>
            <p:sp>
              <p:nvSpPr>
                <p:cNvPr id="116" name="Rectangle: Rounded Corners 1">
                  <a:extLst>
                    <a:ext uri="{FF2B5EF4-FFF2-40B4-BE49-F238E27FC236}">
                      <a16:creationId xmlns:a16="http://schemas.microsoft.com/office/drawing/2014/main" id="{73631A16-B388-FA80-B820-8C38F799B0D5}"/>
                    </a:ext>
                  </a:extLst>
                </p:cNvPr>
                <p:cNvSpPr/>
                <p:nvPr/>
              </p:nvSpPr>
              <p:spPr>
                <a:xfrm>
                  <a:off x="619290" y="3246693"/>
                  <a:ext cx="493454" cy="483352"/>
                </a:xfrm>
                <a:prstGeom prst="roundRect">
                  <a:avLst>
                    <a:gd name="adj" fmla="val 50000"/>
                  </a:avLst>
                </a:prstGeom>
                <a:solidFill>
                  <a:schemeClr val="accent1"/>
                </a:solidFill>
                <a:ln>
                  <a:noFill/>
                </a:ln>
                <a:effectLst>
                  <a:outerShdw blurRad="1524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Poppins" panose="00000500000000000000" pitchFamily="2" charset="0"/>
                    <a:cs typeface="Poppins" panose="00000500000000000000" pitchFamily="2" charset="0"/>
                  </a:endParaRPr>
                </a:p>
              </p:txBody>
            </p:sp>
            <p:sp>
              <p:nvSpPr>
                <p:cNvPr id="117" name="Rectangle: Rounded Corners 1">
                  <a:extLst>
                    <a:ext uri="{FF2B5EF4-FFF2-40B4-BE49-F238E27FC236}">
                      <a16:creationId xmlns:a16="http://schemas.microsoft.com/office/drawing/2014/main" id="{304A75CB-F638-D00E-8C6A-109743827F96}"/>
                    </a:ext>
                  </a:extLst>
                </p:cNvPr>
                <p:cNvSpPr/>
                <p:nvPr/>
              </p:nvSpPr>
              <p:spPr>
                <a:xfrm>
                  <a:off x="749866" y="3380418"/>
                  <a:ext cx="226178" cy="221549"/>
                </a:xfrm>
                <a:prstGeom prst="roundRect">
                  <a:avLst>
                    <a:gd name="adj" fmla="val 50000"/>
                  </a:avLst>
                </a:prstGeom>
                <a:solidFill>
                  <a:schemeClr val="bg1"/>
                </a:solidFill>
                <a:ln>
                  <a:noFill/>
                </a:ln>
                <a:effectLst>
                  <a:outerShdw blurRad="1524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Poppins" panose="00000500000000000000" pitchFamily="2" charset="0"/>
                    <a:cs typeface="Poppins" panose="00000500000000000000" pitchFamily="2" charset="0"/>
                  </a:endParaRPr>
                </a:p>
              </p:txBody>
            </p:sp>
          </p:grpSp>
          <p:sp>
            <p:nvSpPr>
              <p:cNvPr id="115" name="TextBox 114">
                <a:extLst>
                  <a:ext uri="{FF2B5EF4-FFF2-40B4-BE49-F238E27FC236}">
                    <a16:creationId xmlns:a16="http://schemas.microsoft.com/office/drawing/2014/main" id="{3582641A-351C-47F9-CBB9-80E3EA984EC1}"/>
                  </a:ext>
                </a:extLst>
              </p:cNvPr>
              <p:cNvSpPr txBox="1"/>
              <p:nvPr/>
            </p:nvSpPr>
            <p:spPr>
              <a:xfrm>
                <a:off x="1048269" y="2166677"/>
                <a:ext cx="3920190" cy="367511"/>
              </a:xfrm>
              <a:prstGeom prst="rect">
                <a:avLst/>
              </a:prstGeom>
              <a:noFill/>
            </p:spPr>
            <p:txBody>
              <a:bodyPr wrap="square" rtlCol="0" anchor="ctr">
                <a:spAutoFit/>
              </a:bodyPr>
              <a:lstStyle/>
              <a:p>
                <a:r>
                  <a:rPr lang="en-GB" sz="1000" dirty="0">
                    <a:solidFill>
                      <a:schemeClr val="bg1"/>
                    </a:solidFill>
                    <a:latin typeface="Poppins" panose="00000500000000000000" pitchFamily="2" charset="0"/>
                    <a:cs typeface="Poppins" panose="00000500000000000000" pitchFamily="2" charset="0"/>
                  </a:rPr>
                  <a:t>Language</a:t>
                </a:r>
              </a:p>
            </p:txBody>
          </p:sp>
        </p:grpSp>
        <p:grpSp>
          <p:nvGrpSpPr>
            <p:cNvPr id="61" name="Group 60">
              <a:extLst>
                <a:ext uri="{FF2B5EF4-FFF2-40B4-BE49-F238E27FC236}">
                  <a16:creationId xmlns:a16="http://schemas.microsoft.com/office/drawing/2014/main" id="{3C32D976-05D2-5D77-2712-8342FF4E8D7C}"/>
                </a:ext>
              </a:extLst>
            </p:cNvPr>
            <p:cNvGrpSpPr/>
            <p:nvPr/>
          </p:nvGrpSpPr>
          <p:grpSpPr>
            <a:xfrm>
              <a:off x="3535621" y="7309527"/>
              <a:ext cx="3141116" cy="331596"/>
              <a:chOff x="535244" y="2102962"/>
              <a:chExt cx="4688450" cy="494942"/>
            </a:xfrm>
          </p:grpSpPr>
          <p:sp>
            <p:nvSpPr>
              <p:cNvPr id="92" name="Rectangle: Rounded Corners 1">
                <a:extLst>
                  <a:ext uri="{FF2B5EF4-FFF2-40B4-BE49-F238E27FC236}">
                    <a16:creationId xmlns:a16="http://schemas.microsoft.com/office/drawing/2014/main" id="{6F07D5E3-D33E-6C22-FD0E-E0CF8AC4A9E8}"/>
                  </a:ext>
                </a:extLst>
              </p:cNvPr>
              <p:cNvSpPr/>
              <p:nvPr/>
            </p:nvSpPr>
            <p:spPr>
              <a:xfrm>
                <a:off x="535244" y="2102962"/>
                <a:ext cx="4688450" cy="494942"/>
              </a:xfrm>
              <a:prstGeom prst="roundRect">
                <a:avLst>
                  <a:gd name="adj" fmla="val 50000"/>
                </a:avLst>
              </a:prstGeom>
              <a:solidFill>
                <a:schemeClr val="tx2">
                  <a:lumMod val="75000"/>
                </a:schemeClr>
              </a:solidFill>
              <a:ln>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Poppins" panose="00000500000000000000" pitchFamily="2" charset="0"/>
                  <a:cs typeface="Poppins" panose="00000500000000000000" pitchFamily="2" charset="0"/>
                </a:endParaRPr>
              </a:p>
            </p:txBody>
          </p:sp>
          <p:grpSp>
            <p:nvGrpSpPr>
              <p:cNvPr id="93" name="Group 92">
                <a:extLst>
                  <a:ext uri="{FF2B5EF4-FFF2-40B4-BE49-F238E27FC236}">
                    <a16:creationId xmlns:a16="http://schemas.microsoft.com/office/drawing/2014/main" id="{0DD79BA7-B6F4-D774-FB13-52830FB7DC75}"/>
                  </a:ext>
                </a:extLst>
              </p:cNvPr>
              <p:cNvGrpSpPr/>
              <p:nvPr/>
            </p:nvGrpSpPr>
            <p:grpSpPr>
              <a:xfrm>
                <a:off x="646184" y="2206558"/>
                <a:ext cx="291146" cy="285185"/>
                <a:chOff x="619290" y="3246693"/>
                <a:chExt cx="493454" cy="483352"/>
              </a:xfrm>
            </p:grpSpPr>
            <p:sp>
              <p:nvSpPr>
                <p:cNvPr id="95" name="Rectangle: Rounded Corners 1">
                  <a:extLst>
                    <a:ext uri="{FF2B5EF4-FFF2-40B4-BE49-F238E27FC236}">
                      <a16:creationId xmlns:a16="http://schemas.microsoft.com/office/drawing/2014/main" id="{A9323290-A14C-DDFE-18CC-1266E26C6263}"/>
                    </a:ext>
                  </a:extLst>
                </p:cNvPr>
                <p:cNvSpPr/>
                <p:nvPr/>
              </p:nvSpPr>
              <p:spPr>
                <a:xfrm>
                  <a:off x="619290" y="3246693"/>
                  <a:ext cx="493454" cy="483352"/>
                </a:xfrm>
                <a:prstGeom prst="roundRect">
                  <a:avLst>
                    <a:gd name="adj" fmla="val 50000"/>
                  </a:avLst>
                </a:prstGeom>
                <a:solidFill>
                  <a:schemeClr val="accent1"/>
                </a:solidFill>
                <a:ln>
                  <a:noFill/>
                </a:ln>
                <a:effectLst>
                  <a:outerShdw blurRad="1524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Poppins" panose="00000500000000000000" pitchFamily="2" charset="0"/>
                    <a:cs typeface="Poppins" panose="00000500000000000000" pitchFamily="2" charset="0"/>
                  </a:endParaRPr>
                </a:p>
              </p:txBody>
            </p:sp>
            <p:sp>
              <p:nvSpPr>
                <p:cNvPr id="96" name="Rectangle: Rounded Corners 1">
                  <a:extLst>
                    <a:ext uri="{FF2B5EF4-FFF2-40B4-BE49-F238E27FC236}">
                      <a16:creationId xmlns:a16="http://schemas.microsoft.com/office/drawing/2014/main" id="{BDAB8F3A-C23C-5C42-0F8A-401B2BD4B880}"/>
                    </a:ext>
                  </a:extLst>
                </p:cNvPr>
                <p:cNvSpPr/>
                <p:nvPr/>
              </p:nvSpPr>
              <p:spPr>
                <a:xfrm>
                  <a:off x="749866" y="3380418"/>
                  <a:ext cx="226178" cy="221549"/>
                </a:xfrm>
                <a:prstGeom prst="roundRect">
                  <a:avLst>
                    <a:gd name="adj" fmla="val 50000"/>
                  </a:avLst>
                </a:prstGeom>
                <a:solidFill>
                  <a:schemeClr val="bg1"/>
                </a:solidFill>
                <a:ln>
                  <a:noFill/>
                </a:ln>
                <a:effectLst>
                  <a:outerShdw blurRad="1524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Poppins" panose="00000500000000000000" pitchFamily="2" charset="0"/>
                    <a:cs typeface="Poppins" panose="00000500000000000000" pitchFamily="2" charset="0"/>
                  </a:endParaRPr>
                </a:p>
              </p:txBody>
            </p:sp>
          </p:grpSp>
          <p:sp>
            <p:nvSpPr>
              <p:cNvPr id="94" name="TextBox 93">
                <a:extLst>
                  <a:ext uri="{FF2B5EF4-FFF2-40B4-BE49-F238E27FC236}">
                    <a16:creationId xmlns:a16="http://schemas.microsoft.com/office/drawing/2014/main" id="{7CDEDBB7-25CC-4589-7D94-589B9818BE90}"/>
                  </a:ext>
                </a:extLst>
              </p:cNvPr>
              <p:cNvSpPr txBox="1"/>
              <p:nvPr/>
            </p:nvSpPr>
            <p:spPr>
              <a:xfrm>
                <a:off x="1048269" y="2166678"/>
                <a:ext cx="3920191" cy="367511"/>
              </a:xfrm>
              <a:prstGeom prst="rect">
                <a:avLst/>
              </a:prstGeom>
              <a:noFill/>
            </p:spPr>
            <p:txBody>
              <a:bodyPr wrap="square" rtlCol="0" anchor="ctr">
                <a:spAutoFit/>
              </a:bodyPr>
              <a:lstStyle/>
              <a:p>
                <a:r>
                  <a:rPr lang="en-GB" sz="1000" dirty="0">
                    <a:solidFill>
                      <a:schemeClr val="bg1"/>
                    </a:solidFill>
                    <a:latin typeface="Poppins" panose="00000500000000000000" pitchFamily="2" charset="0"/>
                    <a:cs typeface="Poppins" panose="00000500000000000000" pitchFamily="2" charset="0"/>
                  </a:rPr>
                  <a:t>Leadership</a:t>
                </a:r>
              </a:p>
            </p:txBody>
          </p:sp>
        </p:grpSp>
        <p:grpSp>
          <p:nvGrpSpPr>
            <p:cNvPr id="62" name="Group 61">
              <a:extLst>
                <a:ext uri="{FF2B5EF4-FFF2-40B4-BE49-F238E27FC236}">
                  <a16:creationId xmlns:a16="http://schemas.microsoft.com/office/drawing/2014/main" id="{D3200655-D32A-6057-C706-43AF0F74691B}"/>
                </a:ext>
              </a:extLst>
            </p:cNvPr>
            <p:cNvGrpSpPr/>
            <p:nvPr/>
          </p:nvGrpSpPr>
          <p:grpSpPr>
            <a:xfrm>
              <a:off x="3535620" y="7791405"/>
              <a:ext cx="3141117" cy="331596"/>
              <a:chOff x="535243" y="2116200"/>
              <a:chExt cx="4688451" cy="494942"/>
            </a:xfrm>
          </p:grpSpPr>
          <p:sp>
            <p:nvSpPr>
              <p:cNvPr id="87" name="Rectangle: Rounded Corners 1">
                <a:extLst>
                  <a:ext uri="{FF2B5EF4-FFF2-40B4-BE49-F238E27FC236}">
                    <a16:creationId xmlns:a16="http://schemas.microsoft.com/office/drawing/2014/main" id="{8FF95B52-B9B0-BDEA-E7CA-27993DB6D93E}"/>
                  </a:ext>
                </a:extLst>
              </p:cNvPr>
              <p:cNvSpPr/>
              <p:nvPr/>
            </p:nvSpPr>
            <p:spPr>
              <a:xfrm>
                <a:off x="535243" y="2116200"/>
                <a:ext cx="4688451" cy="494942"/>
              </a:xfrm>
              <a:prstGeom prst="roundRect">
                <a:avLst>
                  <a:gd name="adj" fmla="val 50000"/>
                </a:avLst>
              </a:prstGeom>
              <a:solidFill>
                <a:schemeClr val="tx2">
                  <a:lumMod val="75000"/>
                </a:schemeClr>
              </a:solidFill>
              <a:ln>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Poppins" panose="00000500000000000000" pitchFamily="2" charset="0"/>
                  <a:cs typeface="Poppins" panose="00000500000000000000" pitchFamily="2" charset="0"/>
                </a:endParaRPr>
              </a:p>
            </p:txBody>
          </p:sp>
          <p:grpSp>
            <p:nvGrpSpPr>
              <p:cNvPr id="88" name="Group 87">
                <a:extLst>
                  <a:ext uri="{FF2B5EF4-FFF2-40B4-BE49-F238E27FC236}">
                    <a16:creationId xmlns:a16="http://schemas.microsoft.com/office/drawing/2014/main" id="{D2961D84-D8DC-802F-7CB1-8C0D536DA151}"/>
                  </a:ext>
                </a:extLst>
              </p:cNvPr>
              <p:cNvGrpSpPr/>
              <p:nvPr/>
            </p:nvGrpSpPr>
            <p:grpSpPr>
              <a:xfrm>
                <a:off x="646184" y="2206558"/>
                <a:ext cx="291146" cy="285185"/>
                <a:chOff x="619290" y="3246693"/>
                <a:chExt cx="493454" cy="483352"/>
              </a:xfrm>
            </p:grpSpPr>
            <p:sp>
              <p:nvSpPr>
                <p:cNvPr id="90" name="Rectangle: Rounded Corners 1">
                  <a:extLst>
                    <a:ext uri="{FF2B5EF4-FFF2-40B4-BE49-F238E27FC236}">
                      <a16:creationId xmlns:a16="http://schemas.microsoft.com/office/drawing/2014/main" id="{5C0EE6C5-1FDD-71E4-11DE-C4F378C5D551}"/>
                    </a:ext>
                  </a:extLst>
                </p:cNvPr>
                <p:cNvSpPr/>
                <p:nvPr/>
              </p:nvSpPr>
              <p:spPr>
                <a:xfrm>
                  <a:off x="619290" y="3246693"/>
                  <a:ext cx="493454" cy="483352"/>
                </a:xfrm>
                <a:prstGeom prst="roundRect">
                  <a:avLst>
                    <a:gd name="adj" fmla="val 50000"/>
                  </a:avLst>
                </a:prstGeom>
                <a:solidFill>
                  <a:schemeClr val="accent1"/>
                </a:solidFill>
                <a:ln>
                  <a:noFill/>
                </a:ln>
                <a:effectLst>
                  <a:outerShdw blurRad="1524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Poppins" panose="00000500000000000000" pitchFamily="2" charset="0"/>
                    <a:cs typeface="Poppins" panose="00000500000000000000" pitchFamily="2" charset="0"/>
                  </a:endParaRPr>
                </a:p>
              </p:txBody>
            </p:sp>
            <p:sp>
              <p:nvSpPr>
                <p:cNvPr id="91" name="Rectangle: Rounded Corners 1">
                  <a:extLst>
                    <a:ext uri="{FF2B5EF4-FFF2-40B4-BE49-F238E27FC236}">
                      <a16:creationId xmlns:a16="http://schemas.microsoft.com/office/drawing/2014/main" id="{3CB71EF4-4C0F-DF86-8E3B-A8C757209170}"/>
                    </a:ext>
                  </a:extLst>
                </p:cNvPr>
                <p:cNvSpPr/>
                <p:nvPr/>
              </p:nvSpPr>
              <p:spPr>
                <a:xfrm>
                  <a:off x="749866" y="3380418"/>
                  <a:ext cx="226178" cy="221549"/>
                </a:xfrm>
                <a:prstGeom prst="roundRect">
                  <a:avLst>
                    <a:gd name="adj" fmla="val 50000"/>
                  </a:avLst>
                </a:prstGeom>
                <a:solidFill>
                  <a:schemeClr val="bg1"/>
                </a:solidFill>
                <a:ln>
                  <a:noFill/>
                </a:ln>
                <a:effectLst>
                  <a:outerShdw blurRad="1524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Poppins" panose="00000500000000000000" pitchFamily="2" charset="0"/>
                    <a:cs typeface="Poppins" panose="00000500000000000000" pitchFamily="2" charset="0"/>
                  </a:endParaRPr>
                </a:p>
              </p:txBody>
            </p:sp>
          </p:grpSp>
          <p:sp>
            <p:nvSpPr>
              <p:cNvPr id="89" name="TextBox 88">
                <a:extLst>
                  <a:ext uri="{FF2B5EF4-FFF2-40B4-BE49-F238E27FC236}">
                    <a16:creationId xmlns:a16="http://schemas.microsoft.com/office/drawing/2014/main" id="{A17A885D-8CD2-B78E-9419-7F50EF83899E}"/>
                  </a:ext>
                </a:extLst>
              </p:cNvPr>
              <p:cNvSpPr txBox="1"/>
              <p:nvPr/>
            </p:nvSpPr>
            <p:spPr>
              <a:xfrm>
                <a:off x="1048270" y="2179915"/>
                <a:ext cx="3920192" cy="367511"/>
              </a:xfrm>
              <a:prstGeom prst="rect">
                <a:avLst/>
              </a:prstGeom>
              <a:noFill/>
            </p:spPr>
            <p:txBody>
              <a:bodyPr wrap="square" rtlCol="0" anchor="ctr">
                <a:spAutoFit/>
              </a:bodyPr>
              <a:lstStyle/>
              <a:p>
                <a:r>
                  <a:rPr lang="en-GB" sz="1000" dirty="0">
                    <a:solidFill>
                      <a:schemeClr val="bg1"/>
                    </a:solidFill>
                    <a:latin typeface="Poppins" panose="00000500000000000000" pitchFamily="2" charset="0"/>
                    <a:cs typeface="Poppins" panose="00000500000000000000" pitchFamily="2" charset="0"/>
                  </a:rPr>
                  <a:t>Professionalism</a:t>
                </a:r>
              </a:p>
            </p:txBody>
          </p:sp>
        </p:grpSp>
        <p:grpSp>
          <p:nvGrpSpPr>
            <p:cNvPr id="63" name="Group 62">
              <a:extLst>
                <a:ext uri="{FF2B5EF4-FFF2-40B4-BE49-F238E27FC236}">
                  <a16:creationId xmlns:a16="http://schemas.microsoft.com/office/drawing/2014/main" id="{AF6DFF28-7BC1-7EAE-26CF-AB13398767AF}"/>
                </a:ext>
              </a:extLst>
            </p:cNvPr>
            <p:cNvGrpSpPr/>
            <p:nvPr/>
          </p:nvGrpSpPr>
          <p:grpSpPr>
            <a:xfrm>
              <a:off x="3535620" y="8273283"/>
              <a:ext cx="3141117" cy="331596"/>
              <a:chOff x="535243" y="2102962"/>
              <a:chExt cx="4688451" cy="494942"/>
            </a:xfrm>
          </p:grpSpPr>
          <p:sp>
            <p:nvSpPr>
              <p:cNvPr id="82" name="Rectangle: Rounded Corners 1">
                <a:extLst>
                  <a:ext uri="{FF2B5EF4-FFF2-40B4-BE49-F238E27FC236}">
                    <a16:creationId xmlns:a16="http://schemas.microsoft.com/office/drawing/2014/main" id="{CCE9970A-3B2C-7DDD-85F1-AADD77701609}"/>
                  </a:ext>
                </a:extLst>
              </p:cNvPr>
              <p:cNvSpPr/>
              <p:nvPr/>
            </p:nvSpPr>
            <p:spPr>
              <a:xfrm>
                <a:off x="535243" y="2102962"/>
                <a:ext cx="4688451" cy="494942"/>
              </a:xfrm>
              <a:prstGeom prst="roundRect">
                <a:avLst>
                  <a:gd name="adj" fmla="val 50000"/>
                </a:avLst>
              </a:prstGeom>
              <a:solidFill>
                <a:schemeClr val="tx2">
                  <a:lumMod val="75000"/>
                </a:schemeClr>
              </a:solidFill>
              <a:ln>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Poppins" panose="00000500000000000000" pitchFamily="2" charset="0"/>
                  <a:cs typeface="Poppins" panose="00000500000000000000" pitchFamily="2" charset="0"/>
                </a:endParaRPr>
              </a:p>
            </p:txBody>
          </p:sp>
          <p:grpSp>
            <p:nvGrpSpPr>
              <p:cNvPr id="83" name="Group 82">
                <a:extLst>
                  <a:ext uri="{FF2B5EF4-FFF2-40B4-BE49-F238E27FC236}">
                    <a16:creationId xmlns:a16="http://schemas.microsoft.com/office/drawing/2014/main" id="{C4E03A54-708B-D330-A6FB-B303D9FD642B}"/>
                  </a:ext>
                </a:extLst>
              </p:cNvPr>
              <p:cNvGrpSpPr/>
              <p:nvPr/>
            </p:nvGrpSpPr>
            <p:grpSpPr>
              <a:xfrm>
                <a:off x="646184" y="2206558"/>
                <a:ext cx="291146" cy="285185"/>
                <a:chOff x="619290" y="3246693"/>
                <a:chExt cx="493454" cy="483352"/>
              </a:xfrm>
            </p:grpSpPr>
            <p:sp>
              <p:nvSpPr>
                <p:cNvPr id="85" name="Rectangle: Rounded Corners 1">
                  <a:extLst>
                    <a:ext uri="{FF2B5EF4-FFF2-40B4-BE49-F238E27FC236}">
                      <a16:creationId xmlns:a16="http://schemas.microsoft.com/office/drawing/2014/main" id="{2F4A6C34-7DA5-994E-D925-4262B5F571C2}"/>
                    </a:ext>
                  </a:extLst>
                </p:cNvPr>
                <p:cNvSpPr/>
                <p:nvPr/>
              </p:nvSpPr>
              <p:spPr>
                <a:xfrm>
                  <a:off x="619290" y="3246693"/>
                  <a:ext cx="493454" cy="483352"/>
                </a:xfrm>
                <a:prstGeom prst="roundRect">
                  <a:avLst>
                    <a:gd name="adj" fmla="val 50000"/>
                  </a:avLst>
                </a:prstGeom>
                <a:solidFill>
                  <a:schemeClr val="accent1"/>
                </a:solidFill>
                <a:ln>
                  <a:noFill/>
                </a:ln>
                <a:effectLst>
                  <a:outerShdw blurRad="1524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Poppins" panose="00000500000000000000" pitchFamily="2" charset="0"/>
                    <a:cs typeface="Poppins" panose="00000500000000000000" pitchFamily="2" charset="0"/>
                  </a:endParaRPr>
                </a:p>
              </p:txBody>
            </p:sp>
            <p:sp>
              <p:nvSpPr>
                <p:cNvPr id="86" name="Rectangle: Rounded Corners 1">
                  <a:extLst>
                    <a:ext uri="{FF2B5EF4-FFF2-40B4-BE49-F238E27FC236}">
                      <a16:creationId xmlns:a16="http://schemas.microsoft.com/office/drawing/2014/main" id="{9502119F-B888-7551-E8C3-A0E94AAF08F2}"/>
                    </a:ext>
                  </a:extLst>
                </p:cNvPr>
                <p:cNvSpPr/>
                <p:nvPr/>
              </p:nvSpPr>
              <p:spPr>
                <a:xfrm>
                  <a:off x="749866" y="3380418"/>
                  <a:ext cx="226178" cy="221549"/>
                </a:xfrm>
                <a:prstGeom prst="roundRect">
                  <a:avLst>
                    <a:gd name="adj" fmla="val 50000"/>
                  </a:avLst>
                </a:prstGeom>
                <a:solidFill>
                  <a:schemeClr val="bg1"/>
                </a:solidFill>
                <a:ln>
                  <a:noFill/>
                </a:ln>
                <a:effectLst>
                  <a:outerShdw blurRad="1524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Poppins" panose="00000500000000000000" pitchFamily="2" charset="0"/>
                    <a:cs typeface="Poppins" panose="00000500000000000000" pitchFamily="2" charset="0"/>
                  </a:endParaRPr>
                </a:p>
              </p:txBody>
            </p:sp>
          </p:grpSp>
          <p:sp>
            <p:nvSpPr>
              <p:cNvPr id="84" name="TextBox 83">
                <a:extLst>
                  <a:ext uri="{FF2B5EF4-FFF2-40B4-BE49-F238E27FC236}">
                    <a16:creationId xmlns:a16="http://schemas.microsoft.com/office/drawing/2014/main" id="{5C58F0F6-05C5-F829-33C2-C0828AC37B07}"/>
                  </a:ext>
                </a:extLst>
              </p:cNvPr>
              <p:cNvSpPr txBox="1"/>
              <p:nvPr/>
            </p:nvSpPr>
            <p:spPr>
              <a:xfrm>
                <a:off x="1048270" y="2166678"/>
                <a:ext cx="3920192" cy="367511"/>
              </a:xfrm>
              <a:prstGeom prst="rect">
                <a:avLst/>
              </a:prstGeom>
              <a:noFill/>
            </p:spPr>
            <p:txBody>
              <a:bodyPr wrap="square" rtlCol="0" anchor="ctr">
                <a:spAutoFit/>
              </a:bodyPr>
              <a:lstStyle/>
              <a:p>
                <a:r>
                  <a:rPr lang="en-US" sz="1000" dirty="0">
                    <a:solidFill>
                      <a:schemeClr val="bg1"/>
                    </a:solidFill>
                    <a:latin typeface="Poppins" panose="00000500000000000000" pitchFamily="2" charset="0"/>
                    <a:cs typeface="Poppins" panose="00000500000000000000" pitchFamily="2" charset="0"/>
                  </a:rPr>
                  <a:t>Teamwork</a:t>
                </a:r>
              </a:p>
            </p:txBody>
          </p:sp>
        </p:grpSp>
        <p:grpSp>
          <p:nvGrpSpPr>
            <p:cNvPr id="64" name="Group 63">
              <a:extLst>
                <a:ext uri="{FF2B5EF4-FFF2-40B4-BE49-F238E27FC236}">
                  <a16:creationId xmlns:a16="http://schemas.microsoft.com/office/drawing/2014/main" id="{71FF5E0D-1A87-240E-71CA-CBBC677B231A}"/>
                </a:ext>
              </a:extLst>
            </p:cNvPr>
            <p:cNvGrpSpPr/>
            <p:nvPr/>
          </p:nvGrpSpPr>
          <p:grpSpPr>
            <a:xfrm>
              <a:off x="3535620" y="8755161"/>
              <a:ext cx="3141117" cy="331597"/>
              <a:chOff x="535243" y="2102962"/>
              <a:chExt cx="4688451" cy="494942"/>
            </a:xfrm>
          </p:grpSpPr>
          <p:sp>
            <p:nvSpPr>
              <p:cNvPr id="77" name="Rectangle: Rounded Corners 1">
                <a:extLst>
                  <a:ext uri="{FF2B5EF4-FFF2-40B4-BE49-F238E27FC236}">
                    <a16:creationId xmlns:a16="http://schemas.microsoft.com/office/drawing/2014/main" id="{81255A47-27F0-2D0D-56C1-3DF78B026A52}"/>
                  </a:ext>
                </a:extLst>
              </p:cNvPr>
              <p:cNvSpPr/>
              <p:nvPr/>
            </p:nvSpPr>
            <p:spPr>
              <a:xfrm>
                <a:off x="535243" y="2102962"/>
                <a:ext cx="4688451" cy="494942"/>
              </a:xfrm>
              <a:prstGeom prst="roundRect">
                <a:avLst>
                  <a:gd name="adj" fmla="val 50000"/>
                </a:avLst>
              </a:prstGeom>
              <a:solidFill>
                <a:schemeClr val="tx2">
                  <a:lumMod val="75000"/>
                </a:schemeClr>
              </a:solidFill>
              <a:ln>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Poppins" panose="00000500000000000000" pitchFamily="2" charset="0"/>
                  <a:cs typeface="Poppins" panose="00000500000000000000" pitchFamily="2" charset="0"/>
                </a:endParaRPr>
              </a:p>
            </p:txBody>
          </p:sp>
          <p:grpSp>
            <p:nvGrpSpPr>
              <p:cNvPr id="78" name="Group 77">
                <a:extLst>
                  <a:ext uri="{FF2B5EF4-FFF2-40B4-BE49-F238E27FC236}">
                    <a16:creationId xmlns:a16="http://schemas.microsoft.com/office/drawing/2014/main" id="{02C2C357-FBF3-02C4-6B35-5A8CBC92BAB2}"/>
                  </a:ext>
                </a:extLst>
              </p:cNvPr>
              <p:cNvGrpSpPr/>
              <p:nvPr/>
            </p:nvGrpSpPr>
            <p:grpSpPr>
              <a:xfrm>
                <a:off x="646184" y="2206558"/>
                <a:ext cx="291146" cy="285185"/>
                <a:chOff x="619290" y="3246693"/>
                <a:chExt cx="493454" cy="483352"/>
              </a:xfrm>
            </p:grpSpPr>
            <p:sp>
              <p:nvSpPr>
                <p:cNvPr id="80" name="Rectangle: Rounded Corners 1">
                  <a:extLst>
                    <a:ext uri="{FF2B5EF4-FFF2-40B4-BE49-F238E27FC236}">
                      <a16:creationId xmlns:a16="http://schemas.microsoft.com/office/drawing/2014/main" id="{72C2C219-A111-F6B4-46B8-8F8247EF01E0}"/>
                    </a:ext>
                  </a:extLst>
                </p:cNvPr>
                <p:cNvSpPr/>
                <p:nvPr/>
              </p:nvSpPr>
              <p:spPr>
                <a:xfrm>
                  <a:off x="619290" y="3246693"/>
                  <a:ext cx="493454" cy="483352"/>
                </a:xfrm>
                <a:prstGeom prst="roundRect">
                  <a:avLst>
                    <a:gd name="adj" fmla="val 50000"/>
                  </a:avLst>
                </a:prstGeom>
                <a:solidFill>
                  <a:schemeClr val="accent1"/>
                </a:solidFill>
                <a:ln>
                  <a:noFill/>
                </a:ln>
                <a:effectLst>
                  <a:outerShdw blurRad="1524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Poppins" panose="00000500000000000000" pitchFamily="2" charset="0"/>
                    <a:cs typeface="Poppins" panose="00000500000000000000" pitchFamily="2" charset="0"/>
                  </a:endParaRPr>
                </a:p>
              </p:txBody>
            </p:sp>
            <p:sp>
              <p:nvSpPr>
                <p:cNvPr id="81" name="Rectangle: Rounded Corners 1">
                  <a:extLst>
                    <a:ext uri="{FF2B5EF4-FFF2-40B4-BE49-F238E27FC236}">
                      <a16:creationId xmlns:a16="http://schemas.microsoft.com/office/drawing/2014/main" id="{965EA8B8-4F15-9A22-25CD-0211236B7D23}"/>
                    </a:ext>
                  </a:extLst>
                </p:cNvPr>
                <p:cNvSpPr/>
                <p:nvPr/>
              </p:nvSpPr>
              <p:spPr>
                <a:xfrm>
                  <a:off x="749866" y="3380418"/>
                  <a:ext cx="226178" cy="221549"/>
                </a:xfrm>
                <a:prstGeom prst="roundRect">
                  <a:avLst>
                    <a:gd name="adj" fmla="val 50000"/>
                  </a:avLst>
                </a:prstGeom>
                <a:solidFill>
                  <a:schemeClr val="bg1"/>
                </a:solidFill>
                <a:ln>
                  <a:noFill/>
                </a:ln>
                <a:effectLst>
                  <a:outerShdw blurRad="1524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Poppins" panose="00000500000000000000" pitchFamily="2" charset="0"/>
                    <a:cs typeface="Poppins" panose="00000500000000000000" pitchFamily="2" charset="0"/>
                  </a:endParaRPr>
                </a:p>
              </p:txBody>
            </p:sp>
          </p:grpSp>
          <p:sp>
            <p:nvSpPr>
              <p:cNvPr id="79" name="TextBox 78">
                <a:extLst>
                  <a:ext uri="{FF2B5EF4-FFF2-40B4-BE49-F238E27FC236}">
                    <a16:creationId xmlns:a16="http://schemas.microsoft.com/office/drawing/2014/main" id="{C42486E9-CD14-653A-E853-FDE136DC59E0}"/>
                  </a:ext>
                </a:extLst>
              </p:cNvPr>
              <p:cNvSpPr txBox="1"/>
              <p:nvPr/>
            </p:nvSpPr>
            <p:spPr>
              <a:xfrm>
                <a:off x="1048270" y="2166678"/>
                <a:ext cx="3920192" cy="367510"/>
              </a:xfrm>
              <a:prstGeom prst="rect">
                <a:avLst/>
              </a:prstGeom>
              <a:noFill/>
            </p:spPr>
            <p:txBody>
              <a:bodyPr wrap="square" rtlCol="0" anchor="ctr">
                <a:spAutoFit/>
              </a:bodyPr>
              <a:lstStyle/>
              <a:p>
                <a:r>
                  <a:rPr lang="en-GB" sz="1000" dirty="0">
                    <a:solidFill>
                      <a:schemeClr val="bg1"/>
                    </a:solidFill>
                    <a:latin typeface="Poppins" panose="00000500000000000000" pitchFamily="2" charset="0"/>
                    <a:cs typeface="Poppins" panose="00000500000000000000" pitchFamily="2" charset="0"/>
                  </a:rPr>
                  <a:t>Technology</a:t>
                </a:r>
              </a:p>
            </p:txBody>
          </p:sp>
        </p:grpSp>
      </p:grpSp>
      <p:sp>
        <p:nvSpPr>
          <p:cNvPr id="65" name="Rectangle 64">
            <a:extLst>
              <a:ext uri="{FF2B5EF4-FFF2-40B4-BE49-F238E27FC236}">
                <a16:creationId xmlns:a16="http://schemas.microsoft.com/office/drawing/2014/main" id="{414C1CBB-3429-837D-7803-AD4170AD19FB}"/>
              </a:ext>
            </a:extLst>
          </p:cNvPr>
          <p:cNvSpPr/>
          <p:nvPr/>
        </p:nvSpPr>
        <p:spPr>
          <a:xfrm>
            <a:off x="1603458" y="147043"/>
            <a:ext cx="365108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400" dirty="0">
                <a:solidFill>
                  <a:schemeClr val="bg1"/>
                </a:solidFill>
                <a:latin typeface="BigNoodleTitling" panose="02000708030402040100" pitchFamily="2" charset="77"/>
                <a:ea typeface="BOLTZZ Sans" pitchFamily="2" charset="0"/>
                <a:cs typeface="Times New Roman" panose="02020603050405020304" pitchFamily="18" charset="0"/>
              </a:rPr>
              <a:t>ED</a:t>
            </a:r>
            <a:r>
              <a:rPr lang="en-US" sz="4400" dirty="0">
                <a:gradFill>
                  <a:gsLst>
                    <a:gs pos="0">
                      <a:schemeClr val="accent1"/>
                    </a:gs>
                    <a:gs pos="78000">
                      <a:schemeClr val="accent2"/>
                    </a:gs>
                  </a:gsLst>
                  <a:lin ang="8100000" scaled="1"/>
                </a:gradFill>
                <a:latin typeface="BigNoodleTitling" panose="02000708030402040100" pitchFamily="2" charset="77"/>
                <a:cs typeface="Times New Roman" panose="02020603050405020304" pitchFamily="18" charset="0"/>
              </a:rPr>
              <a:t>TECH</a:t>
            </a:r>
            <a:endParaRPr lang="en-GB" sz="4400" dirty="0">
              <a:gradFill>
                <a:gsLst>
                  <a:gs pos="0">
                    <a:schemeClr val="accent1"/>
                  </a:gs>
                  <a:gs pos="78000">
                    <a:schemeClr val="accent2"/>
                  </a:gs>
                </a:gsLst>
                <a:lin ang="8100000" scaled="1"/>
              </a:gradFill>
              <a:latin typeface="BigNoodleTitling" panose="02000708030402040100" pitchFamily="2" charset="77"/>
              <a:cs typeface="Times New Roman" panose="02020603050405020304" pitchFamily="18" charset="0"/>
            </a:endParaRPr>
          </a:p>
        </p:txBody>
      </p:sp>
    </p:spTree>
    <p:extLst>
      <p:ext uri="{BB962C8B-B14F-4D97-AF65-F5344CB8AC3E}">
        <p14:creationId xmlns:p14="http://schemas.microsoft.com/office/powerpoint/2010/main" val="1467174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14BDDBB7-8901-4810-8C8A-1E8707D0A042}"/>
              </a:ext>
            </a:extLst>
          </p:cNvPr>
          <p:cNvSpPr/>
          <p:nvPr/>
        </p:nvSpPr>
        <p:spPr>
          <a:xfrm flipH="1" flipV="1">
            <a:off x="1" y="2978772"/>
            <a:ext cx="6857999" cy="6129602"/>
          </a:xfrm>
          <a:custGeom>
            <a:avLst/>
            <a:gdLst>
              <a:gd name="connsiteX0" fmla="*/ 0 w 6857999"/>
              <a:gd name="connsiteY0" fmla="*/ 0 h 6129602"/>
              <a:gd name="connsiteX1" fmla="*/ 6857999 w 6857999"/>
              <a:gd name="connsiteY1" fmla="*/ 0 h 6129602"/>
              <a:gd name="connsiteX2" fmla="*/ 6857999 w 6857999"/>
              <a:gd name="connsiteY2" fmla="*/ 3059620 h 6129602"/>
              <a:gd name="connsiteX3" fmla="*/ 6716271 w 6857999"/>
              <a:gd name="connsiteY3" fmla="*/ 3130467 h 6129602"/>
              <a:gd name="connsiteX4" fmla="*/ 1346939 w 6857999"/>
              <a:gd name="connsiteY4" fmla="*/ 5814495 h 6129602"/>
              <a:gd name="connsiteX5" fmla="*/ 172677 w 6857999"/>
              <a:gd name="connsiteY5" fmla="*/ 6124680 h 6129602"/>
              <a:gd name="connsiteX6" fmla="*/ 0 w 6857999"/>
              <a:gd name="connsiteY6" fmla="*/ 6129602 h 6129602"/>
              <a:gd name="connsiteX7" fmla="*/ 0 w 6857999"/>
              <a:gd name="connsiteY7" fmla="*/ 0 h 612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7999" h="6129602">
                <a:moveTo>
                  <a:pt x="0" y="0"/>
                </a:moveTo>
                <a:lnTo>
                  <a:pt x="6857999" y="0"/>
                </a:lnTo>
                <a:lnTo>
                  <a:pt x="6857999" y="3059620"/>
                </a:lnTo>
                <a:lnTo>
                  <a:pt x="6716271" y="3130467"/>
                </a:lnTo>
                <a:cubicBezTo>
                  <a:pt x="5377979" y="3799454"/>
                  <a:pt x="3630006" y="4673233"/>
                  <a:pt x="1346939" y="5814495"/>
                </a:cubicBezTo>
                <a:cubicBezTo>
                  <a:pt x="974512" y="5998308"/>
                  <a:pt x="575270" y="6101702"/>
                  <a:pt x="172677" y="6124680"/>
                </a:cubicBezTo>
                <a:lnTo>
                  <a:pt x="0" y="6129602"/>
                </a:lnTo>
                <a:lnTo>
                  <a:pt x="0" y="0"/>
                </a:lnTo>
                <a:close/>
              </a:path>
            </a:pathLst>
          </a:cu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2" name="Picture Placeholder 11">
            <a:extLst>
              <a:ext uri="{FF2B5EF4-FFF2-40B4-BE49-F238E27FC236}">
                <a16:creationId xmlns:a16="http://schemas.microsoft.com/office/drawing/2014/main" id="{3225E96D-D212-52C9-2103-D16B694A2893}"/>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5456" r="15456"/>
          <a:stretch/>
        </p:blipFill>
        <p:spPr>
          <a:xfrm>
            <a:off x="0" y="3283934"/>
            <a:ext cx="6858000" cy="6622066"/>
          </a:xfrm>
        </p:spPr>
      </p:pic>
      <p:sp>
        <p:nvSpPr>
          <p:cNvPr id="13" name="Freeform 97">
            <a:extLst>
              <a:ext uri="{FF2B5EF4-FFF2-40B4-BE49-F238E27FC236}">
                <a16:creationId xmlns:a16="http://schemas.microsoft.com/office/drawing/2014/main" id="{9430E880-21B1-527A-574B-A9D78FBB13D3}"/>
              </a:ext>
            </a:extLst>
          </p:cNvPr>
          <p:cNvSpPr/>
          <p:nvPr/>
        </p:nvSpPr>
        <p:spPr>
          <a:xfrm>
            <a:off x="4704522" y="-770446"/>
            <a:ext cx="3340679" cy="2448989"/>
          </a:xfrm>
          <a:custGeom>
            <a:avLst/>
            <a:gdLst>
              <a:gd name="connsiteX0" fmla="*/ 2170981 w 2207824"/>
              <a:gd name="connsiteY0" fmla="*/ 42681 h 1618514"/>
              <a:gd name="connsiteX1" fmla="*/ 1992056 w 2207824"/>
              <a:gd name="connsiteY1" fmla="*/ 42681 h 1618514"/>
              <a:gd name="connsiteX2" fmla="*/ 1564159 w 2207824"/>
              <a:gd name="connsiteY2" fmla="*/ 470578 h 1618514"/>
              <a:gd name="connsiteX3" fmla="*/ 1510052 w 2207824"/>
              <a:gd name="connsiteY3" fmla="*/ 524685 h 1618514"/>
              <a:gd name="connsiteX4" fmla="*/ 1371939 w 2207824"/>
              <a:gd name="connsiteY4" fmla="*/ 497433 h 1618514"/>
              <a:gd name="connsiteX5" fmla="*/ 1344687 w 2207824"/>
              <a:gd name="connsiteY5" fmla="*/ 359321 h 1618514"/>
              <a:gd name="connsiteX6" fmla="*/ 1398794 w 2207824"/>
              <a:gd name="connsiteY6" fmla="*/ 305213 h 1618514"/>
              <a:gd name="connsiteX7" fmla="*/ 1482402 w 2207824"/>
              <a:gd name="connsiteY7" fmla="*/ 221605 h 1618514"/>
              <a:gd name="connsiteX8" fmla="*/ 1509655 w 2207824"/>
              <a:gd name="connsiteY8" fmla="*/ 180793 h 1618514"/>
              <a:gd name="connsiteX9" fmla="*/ 1519312 w 2207824"/>
              <a:gd name="connsiteY9" fmla="*/ 132110 h 1618514"/>
              <a:gd name="connsiteX10" fmla="*/ 1482402 w 2207824"/>
              <a:gd name="connsiteY10" fmla="*/ 42681 h 1618514"/>
              <a:gd name="connsiteX11" fmla="*/ 1303478 w 2207824"/>
              <a:gd name="connsiteY11" fmla="*/ 42681 h 1618514"/>
              <a:gd name="connsiteX12" fmla="*/ 862550 w 2207824"/>
              <a:gd name="connsiteY12" fmla="*/ 483609 h 1618514"/>
              <a:gd name="connsiteX13" fmla="*/ 809567 w 2207824"/>
              <a:gd name="connsiteY13" fmla="*/ 536592 h 1618514"/>
              <a:gd name="connsiteX14" fmla="*/ 681972 w 2207824"/>
              <a:gd name="connsiteY14" fmla="*/ 505569 h 1618514"/>
              <a:gd name="connsiteX15" fmla="*/ 650949 w 2207824"/>
              <a:gd name="connsiteY15" fmla="*/ 377974 h 1618514"/>
              <a:gd name="connsiteX16" fmla="*/ 703932 w 2207824"/>
              <a:gd name="connsiteY16" fmla="*/ 324991 h 1618514"/>
              <a:gd name="connsiteX17" fmla="*/ 813205 w 2207824"/>
              <a:gd name="connsiteY17" fmla="*/ 215718 h 1618514"/>
              <a:gd name="connsiteX18" fmla="*/ 844228 w 2207824"/>
              <a:gd name="connsiteY18" fmla="*/ 164455 h 1618514"/>
              <a:gd name="connsiteX19" fmla="*/ 850114 w 2207824"/>
              <a:gd name="connsiteY19" fmla="*/ 126289 h 1618514"/>
              <a:gd name="connsiteX20" fmla="*/ 813205 w 2207824"/>
              <a:gd name="connsiteY20" fmla="*/ 36860 h 1618514"/>
              <a:gd name="connsiteX21" fmla="*/ 634347 w 2207824"/>
              <a:gd name="connsiteY21" fmla="*/ 36860 h 1618514"/>
              <a:gd name="connsiteX22" fmla="*/ 36918 w 2207824"/>
              <a:gd name="connsiteY22" fmla="*/ 634289 h 1618514"/>
              <a:gd name="connsiteX23" fmla="*/ 36851 w 2207824"/>
              <a:gd name="connsiteY23" fmla="*/ 813147 h 1618514"/>
              <a:gd name="connsiteX24" fmla="*/ 164447 w 2207824"/>
              <a:gd name="connsiteY24" fmla="*/ 844170 h 1618514"/>
              <a:gd name="connsiteX25" fmla="*/ 215710 w 2207824"/>
              <a:gd name="connsiteY25" fmla="*/ 813147 h 1618514"/>
              <a:gd name="connsiteX26" fmla="*/ 338476 w 2207824"/>
              <a:gd name="connsiteY26" fmla="*/ 690381 h 1618514"/>
              <a:gd name="connsiteX27" fmla="*/ 392253 w 2207824"/>
              <a:gd name="connsiteY27" fmla="*/ 636604 h 1618514"/>
              <a:gd name="connsiteX28" fmla="*/ 519848 w 2207824"/>
              <a:gd name="connsiteY28" fmla="*/ 667626 h 1618514"/>
              <a:gd name="connsiteX29" fmla="*/ 556758 w 2207824"/>
              <a:gd name="connsiteY29" fmla="*/ 757056 h 1618514"/>
              <a:gd name="connsiteX30" fmla="*/ 550871 w 2207824"/>
              <a:gd name="connsiteY30" fmla="*/ 795222 h 1618514"/>
              <a:gd name="connsiteX31" fmla="*/ 497094 w 2207824"/>
              <a:gd name="connsiteY31" fmla="*/ 848998 h 1618514"/>
              <a:gd name="connsiteX32" fmla="*/ 56166 w 2207824"/>
              <a:gd name="connsiteY32" fmla="*/ 1289927 h 1618514"/>
              <a:gd name="connsiteX33" fmla="*/ 56166 w 2207824"/>
              <a:gd name="connsiteY33" fmla="*/ 1468851 h 1618514"/>
              <a:gd name="connsiteX34" fmla="*/ 235091 w 2207824"/>
              <a:gd name="connsiteY34" fmla="*/ 1468851 h 1618514"/>
              <a:gd name="connsiteX35" fmla="*/ 1047560 w 2207824"/>
              <a:gd name="connsiteY35" fmla="*/ 656382 h 1618514"/>
              <a:gd name="connsiteX36" fmla="*/ 1073687 w 2207824"/>
              <a:gd name="connsiteY36" fmla="*/ 630254 h 1618514"/>
              <a:gd name="connsiteX37" fmla="*/ 1211866 w 2207824"/>
              <a:gd name="connsiteY37" fmla="*/ 657440 h 1618514"/>
              <a:gd name="connsiteX38" fmla="*/ 1248709 w 2207824"/>
              <a:gd name="connsiteY38" fmla="*/ 746869 h 1618514"/>
              <a:gd name="connsiteX39" fmla="*/ 1239052 w 2207824"/>
              <a:gd name="connsiteY39" fmla="*/ 795552 h 1618514"/>
              <a:gd name="connsiteX40" fmla="*/ 1212924 w 2207824"/>
              <a:gd name="connsiteY40" fmla="*/ 821680 h 1618514"/>
              <a:gd name="connsiteX41" fmla="*/ 631899 w 2207824"/>
              <a:gd name="connsiteY41" fmla="*/ 1402705 h 1618514"/>
              <a:gd name="connsiteX42" fmla="*/ 631899 w 2207824"/>
              <a:gd name="connsiteY42" fmla="*/ 1581630 h 1618514"/>
              <a:gd name="connsiteX43" fmla="*/ 810824 w 2207824"/>
              <a:gd name="connsiteY43" fmla="*/ 1581630 h 1618514"/>
              <a:gd name="connsiteX44" fmla="*/ 2170915 w 2207824"/>
              <a:gd name="connsiteY44" fmla="*/ 221539 h 1618514"/>
              <a:gd name="connsiteX45" fmla="*/ 2207824 w 2207824"/>
              <a:gd name="connsiteY45" fmla="*/ 132044 h 1618514"/>
              <a:gd name="connsiteX46" fmla="*/ 2170981 w 2207824"/>
              <a:gd name="connsiteY46" fmla="*/ 42681 h 16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07824" h="1618514">
                <a:moveTo>
                  <a:pt x="2170981" y="42681"/>
                </a:moveTo>
                <a:cubicBezTo>
                  <a:pt x="2121768" y="-6532"/>
                  <a:pt x="2041269" y="-6532"/>
                  <a:pt x="1992056" y="42681"/>
                </a:cubicBezTo>
                <a:lnTo>
                  <a:pt x="1564159" y="470578"/>
                </a:lnTo>
                <a:lnTo>
                  <a:pt x="1510052" y="524685"/>
                </a:lnTo>
                <a:cubicBezTo>
                  <a:pt x="1464146" y="543669"/>
                  <a:pt x="1409113" y="534541"/>
                  <a:pt x="1371939" y="497433"/>
                </a:cubicBezTo>
                <a:cubicBezTo>
                  <a:pt x="1334765" y="460259"/>
                  <a:pt x="1325703" y="405160"/>
                  <a:pt x="1344687" y="359321"/>
                </a:cubicBezTo>
                <a:lnTo>
                  <a:pt x="1398794" y="305213"/>
                </a:lnTo>
                <a:lnTo>
                  <a:pt x="1482402" y="221605"/>
                </a:lnTo>
                <a:cubicBezTo>
                  <a:pt x="1494441" y="209567"/>
                  <a:pt x="1503503" y="195676"/>
                  <a:pt x="1509655" y="180793"/>
                </a:cubicBezTo>
                <a:cubicBezTo>
                  <a:pt x="1516137" y="165249"/>
                  <a:pt x="1519312" y="148646"/>
                  <a:pt x="1519312" y="132110"/>
                </a:cubicBezTo>
                <a:cubicBezTo>
                  <a:pt x="1519312" y="99698"/>
                  <a:pt x="1507009" y="67287"/>
                  <a:pt x="1482402" y="42681"/>
                </a:cubicBezTo>
                <a:cubicBezTo>
                  <a:pt x="1433190" y="-6532"/>
                  <a:pt x="1352691" y="-6532"/>
                  <a:pt x="1303478" y="42681"/>
                </a:cubicBezTo>
                <a:lnTo>
                  <a:pt x="862550" y="483609"/>
                </a:lnTo>
                <a:lnTo>
                  <a:pt x="809567" y="536592"/>
                </a:lnTo>
                <a:cubicBezTo>
                  <a:pt x="765977" y="550284"/>
                  <a:pt x="716302" y="539965"/>
                  <a:pt x="681972" y="505569"/>
                </a:cubicBezTo>
                <a:cubicBezTo>
                  <a:pt x="647576" y="471173"/>
                  <a:pt x="637257" y="421564"/>
                  <a:pt x="650949" y="377974"/>
                </a:cubicBezTo>
                <a:lnTo>
                  <a:pt x="703932" y="324991"/>
                </a:lnTo>
                <a:lnTo>
                  <a:pt x="813205" y="215718"/>
                </a:lnTo>
                <a:cubicBezTo>
                  <a:pt x="828022" y="200901"/>
                  <a:pt x="838341" y="183240"/>
                  <a:pt x="844228" y="164455"/>
                </a:cubicBezTo>
                <a:cubicBezTo>
                  <a:pt x="848196" y="152086"/>
                  <a:pt x="850114" y="139187"/>
                  <a:pt x="850114" y="126289"/>
                </a:cubicBezTo>
                <a:cubicBezTo>
                  <a:pt x="850048" y="93877"/>
                  <a:pt x="837811" y="61466"/>
                  <a:pt x="813205" y="36860"/>
                </a:cubicBezTo>
                <a:cubicBezTo>
                  <a:pt x="764059" y="-12287"/>
                  <a:pt x="683559" y="-12287"/>
                  <a:pt x="634347" y="36860"/>
                </a:cubicBezTo>
                <a:lnTo>
                  <a:pt x="36918" y="634289"/>
                </a:lnTo>
                <a:cubicBezTo>
                  <a:pt x="-12295" y="683501"/>
                  <a:pt x="-12295" y="764001"/>
                  <a:pt x="36851" y="813147"/>
                </a:cubicBezTo>
                <a:cubicBezTo>
                  <a:pt x="71247" y="847543"/>
                  <a:pt x="120857" y="857928"/>
                  <a:pt x="164447" y="844170"/>
                </a:cubicBezTo>
                <a:cubicBezTo>
                  <a:pt x="183232" y="838283"/>
                  <a:pt x="200893" y="827964"/>
                  <a:pt x="215710" y="813147"/>
                </a:cubicBezTo>
                <a:lnTo>
                  <a:pt x="338476" y="690381"/>
                </a:lnTo>
                <a:lnTo>
                  <a:pt x="392253" y="636604"/>
                </a:lnTo>
                <a:cubicBezTo>
                  <a:pt x="435843" y="622912"/>
                  <a:pt x="485519" y="633231"/>
                  <a:pt x="519848" y="667626"/>
                </a:cubicBezTo>
                <a:cubicBezTo>
                  <a:pt x="544455" y="692233"/>
                  <a:pt x="556758" y="724578"/>
                  <a:pt x="556758" y="757056"/>
                </a:cubicBezTo>
                <a:cubicBezTo>
                  <a:pt x="556758" y="769954"/>
                  <a:pt x="554773" y="782852"/>
                  <a:pt x="550871" y="795222"/>
                </a:cubicBezTo>
                <a:lnTo>
                  <a:pt x="497094" y="848998"/>
                </a:lnTo>
                <a:lnTo>
                  <a:pt x="56166" y="1289927"/>
                </a:lnTo>
                <a:cubicBezTo>
                  <a:pt x="6954" y="1339139"/>
                  <a:pt x="6954" y="1419638"/>
                  <a:pt x="56166" y="1468851"/>
                </a:cubicBezTo>
                <a:cubicBezTo>
                  <a:pt x="105312" y="1517997"/>
                  <a:pt x="185878" y="1518063"/>
                  <a:pt x="235091" y="1468851"/>
                </a:cubicBezTo>
                <a:lnTo>
                  <a:pt x="1047560" y="656382"/>
                </a:lnTo>
                <a:lnTo>
                  <a:pt x="1073687" y="630254"/>
                </a:lnTo>
                <a:cubicBezTo>
                  <a:pt x="1119593" y="611204"/>
                  <a:pt x="1174626" y="620266"/>
                  <a:pt x="1211866" y="657440"/>
                </a:cubicBezTo>
                <a:cubicBezTo>
                  <a:pt x="1236472" y="682046"/>
                  <a:pt x="1248709" y="714458"/>
                  <a:pt x="1248709" y="746869"/>
                </a:cubicBezTo>
                <a:cubicBezTo>
                  <a:pt x="1248709" y="763472"/>
                  <a:pt x="1245534" y="780008"/>
                  <a:pt x="1239052" y="795552"/>
                </a:cubicBezTo>
                <a:lnTo>
                  <a:pt x="1212924" y="821680"/>
                </a:lnTo>
                <a:lnTo>
                  <a:pt x="631899" y="1402705"/>
                </a:lnTo>
                <a:cubicBezTo>
                  <a:pt x="582687" y="1451918"/>
                  <a:pt x="582687" y="1532417"/>
                  <a:pt x="631899" y="1581630"/>
                </a:cubicBezTo>
                <a:cubicBezTo>
                  <a:pt x="681046" y="1630776"/>
                  <a:pt x="761611" y="1630842"/>
                  <a:pt x="810824" y="1581630"/>
                </a:cubicBezTo>
                <a:lnTo>
                  <a:pt x="2170915" y="221539"/>
                </a:lnTo>
                <a:cubicBezTo>
                  <a:pt x="2195521" y="196933"/>
                  <a:pt x="2207824" y="164455"/>
                  <a:pt x="2207824" y="132044"/>
                </a:cubicBezTo>
                <a:cubicBezTo>
                  <a:pt x="2207890" y="99632"/>
                  <a:pt x="2195587" y="67221"/>
                  <a:pt x="2170981" y="42681"/>
                </a:cubicBezTo>
                <a:close/>
              </a:path>
            </a:pathLst>
          </a:custGeom>
          <a:gradFill flip="none" rotWithShape="1">
            <a:gsLst>
              <a:gs pos="0">
                <a:schemeClr val="accent1"/>
              </a:gs>
              <a:gs pos="78000">
                <a:schemeClr val="accent2"/>
              </a:gs>
            </a:gsLst>
            <a:lin ang="8100000" scaled="1"/>
            <a:tileRect/>
          </a:gradFill>
          <a:ln w="661" cap="flat">
            <a:noFill/>
            <a:prstDash val="solid"/>
            <a:miter/>
          </a:ln>
        </p:spPr>
        <p:txBody>
          <a:bodyPr rtlCol="0" anchor="ctr"/>
          <a:lstStyle/>
          <a:p>
            <a:endParaRPr lang="en-PK"/>
          </a:p>
        </p:txBody>
      </p:sp>
      <p:sp>
        <p:nvSpPr>
          <p:cNvPr id="7" name="Rectangle 6">
            <a:extLst>
              <a:ext uri="{FF2B5EF4-FFF2-40B4-BE49-F238E27FC236}">
                <a16:creationId xmlns:a16="http://schemas.microsoft.com/office/drawing/2014/main" id="{B3492148-5EC1-1A36-F3C1-E65EF1757E02}"/>
              </a:ext>
            </a:extLst>
          </p:cNvPr>
          <p:cNvSpPr/>
          <p:nvPr/>
        </p:nvSpPr>
        <p:spPr>
          <a:xfrm>
            <a:off x="230250" y="1382473"/>
            <a:ext cx="6858000"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85000"/>
              </a:lnSpc>
            </a:pPr>
            <a:r>
              <a:rPr lang="en-US" sz="4400" dirty="0">
                <a:solidFill>
                  <a:schemeClr val="bg1"/>
                </a:solidFill>
                <a:latin typeface="BigNoodleTitling" panose="02000708030402040100" pitchFamily="2" charset="77"/>
                <a:ea typeface="BOLTZZ Sans" pitchFamily="2" charset="0"/>
                <a:cs typeface="Times New Roman" panose="02020603050405020304" pitchFamily="18" charset="0"/>
              </a:rPr>
              <a:t>Employment </a:t>
            </a:r>
            <a:r>
              <a:rPr lang="en-US" sz="4400" dirty="0">
                <a:gradFill>
                  <a:gsLst>
                    <a:gs pos="0">
                      <a:schemeClr val="accent1"/>
                    </a:gs>
                    <a:gs pos="78000">
                      <a:schemeClr val="accent2"/>
                    </a:gs>
                  </a:gsLst>
                  <a:lin ang="8100000" scaled="1"/>
                </a:gradFill>
                <a:latin typeface="BigNoodleTitling" panose="02000708030402040100" pitchFamily="2" charset="77"/>
                <a:cs typeface="Times New Roman" panose="02020603050405020304" pitchFamily="18" charset="0"/>
              </a:rPr>
              <a:t>Preparation </a:t>
            </a:r>
          </a:p>
        </p:txBody>
      </p:sp>
      <p:sp>
        <p:nvSpPr>
          <p:cNvPr id="9" name="TextBox 8">
            <a:extLst>
              <a:ext uri="{FF2B5EF4-FFF2-40B4-BE49-F238E27FC236}">
                <a16:creationId xmlns:a16="http://schemas.microsoft.com/office/drawing/2014/main" id="{04D64806-621E-34DF-962A-7AE7F0682085}"/>
              </a:ext>
            </a:extLst>
          </p:cNvPr>
          <p:cNvSpPr txBox="1"/>
          <p:nvPr/>
        </p:nvSpPr>
        <p:spPr>
          <a:xfrm>
            <a:off x="230250" y="2140945"/>
            <a:ext cx="5772985" cy="1403461"/>
          </a:xfrm>
          <a:prstGeom prst="rect">
            <a:avLst/>
          </a:prstGeom>
          <a:noFill/>
        </p:spPr>
        <p:txBody>
          <a:bodyPr wrap="square" rtlCol="0">
            <a:spAutoFit/>
          </a:bodyPr>
          <a:lstStyle/>
          <a:p>
            <a:pPr algn="just">
              <a:lnSpc>
                <a:spcPct val="120000"/>
              </a:lnSpc>
              <a:spcAft>
                <a:spcPts val="600"/>
              </a:spcAft>
              <a:buClr>
                <a:schemeClr val="accent1"/>
              </a:buClr>
            </a:pPr>
            <a:r>
              <a:rPr lang="en-GB" dirty="0">
                <a:solidFill>
                  <a:schemeClr val="bg1"/>
                </a:solidFill>
                <a:latin typeface="Poppins" panose="00000500000000000000" pitchFamily="2" charset="0"/>
                <a:cs typeface="Poppins" panose="00000500000000000000" pitchFamily="2" charset="0"/>
              </a:rPr>
              <a:t>Resume writing tools to help with job preparation using emerging AI technology that increases efficiency and effectiveness for your CV and Resume to land more interviews.</a:t>
            </a:r>
          </a:p>
        </p:txBody>
      </p:sp>
      <p:sp>
        <p:nvSpPr>
          <p:cNvPr id="10" name="TextBox 9">
            <a:extLst>
              <a:ext uri="{FF2B5EF4-FFF2-40B4-BE49-F238E27FC236}">
                <a16:creationId xmlns:a16="http://schemas.microsoft.com/office/drawing/2014/main" id="{6D613643-E48F-A4EC-C403-74930C1A6DDA}"/>
              </a:ext>
            </a:extLst>
          </p:cNvPr>
          <p:cNvSpPr txBox="1"/>
          <p:nvPr/>
        </p:nvSpPr>
        <p:spPr>
          <a:xfrm rot="10800000" flipV="1">
            <a:off x="5759776" y="9109225"/>
            <a:ext cx="970070" cy="646331"/>
          </a:xfrm>
          <a:prstGeom prst="rect">
            <a:avLst/>
          </a:prstGeom>
          <a:noFill/>
        </p:spPr>
        <p:txBody>
          <a:bodyPr wrap="square" rtlCol="0">
            <a:spAutoFit/>
          </a:bodyPr>
          <a:lstStyle/>
          <a:p>
            <a:pPr algn="ctr"/>
            <a:fld id="{260E2A6B-A809-4840-BF14-8648BC0BDF87}" type="slidenum">
              <a:rPr lang="id-ID" sz="3600" b="1" i="0" smtClean="0">
                <a:solidFill>
                  <a:schemeClr val="bg1"/>
                </a:solidFill>
                <a:latin typeface="Segoe UI" panose="020B0502040204020203" pitchFamily="34" charset="0"/>
                <a:ea typeface="Roboto Black" panose="02000000000000000000" pitchFamily="2" charset="0"/>
                <a:cs typeface="Segoe UI" panose="020B0502040204020203" pitchFamily="34" charset="0"/>
              </a:rPr>
              <a:pPr algn="ctr"/>
              <a:t>9</a:t>
            </a:fld>
            <a:endParaRPr lang="id-ID" sz="7200" b="1" i="0" dirty="0">
              <a:solidFill>
                <a:schemeClr val="bg1"/>
              </a:solidFill>
              <a:latin typeface="Segoe UI" panose="020B0502040204020203" pitchFamily="34" charset="0"/>
              <a:ea typeface="Roboto Black" panose="02000000000000000000" pitchFamily="2" charset="0"/>
              <a:cs typeface="Segoe UI" panose="020B0502040204020203" pitchFamily="34" charset="0"/>
            </a:endParaRPr>
          </a:p>
        </p:txBody>
      </p:sp>
      <p:grpSp>
        <p:nvGrpSpPr>
          <p:cNvPr id="14" name="Group 13">
            <a:extLst>
              <a:ext uri="{FF2B5EF4-FFF2-40B4-BE49-F238E27FC236}">
                <a16:creationId xmlns:a16="http://schemas.microsoft.com/office/drawing/2014/main" id="{2423D271-7538-419A-A25D-4E3B3D710653}"/>
              </a:ext>
            </a:extLst>
          </p:cNvPr>
          <p:cNvGrpSpPr/>
          <p:nvPr/>
        </p:nvGrpSpPr>
        <p:grpSpPr>
          <a:xfrm rot="5400000">
            <a:off x="854027" y="8611402"/>
            <a:ext cx="261610" cy="1641976"/>
            <a:chOff x="393990" y="4930619"/>
            <a:chExt cx="261610" cy="1641976"/>
          </a:xfrm>
        </p:grpSpPr>
        <p:sp>
          <p:nvSpPr>
            <p:cNvPr id="15" name="Freeform 62">
              <a:extLst>
                <a:ext uri="{FF2B5EF4-FFF2-40B4-BE49-F238E27FC236}">
                  <a16:creationId xmlns:a16="http://schemas.microsoft.com/office/drawing/2014/main" id="{497FE56E-561F-FD37-5BB2-D4A63AA92F9F}"/>
                </a:ext>
              </a:extLst>
            </p:cNvPr>
            <p:cNvSpPr>
              <a:spLocks noEditPoints="1"/>
            </p:cNvSpPr>
            <p:nvPr/>
          </p:nvSpPr>
          <p:spPr bwMode="auto">
            <a:xfrm rot="16200000">
              <a:off x="447770" y="6419851"/>
              <a:ext cx="154040" cy="151448"/>
            </a:xfrm>
            <a:custGeom>
              <a:avLst/>
              <a:gdLst>
                <a:gd name="T0" fmla="*/ 92739 w 55"/>
                <a:gd name="T1" fmla="*/ 185737 h 54"/>
                <a:gd name="T2" fmla="*/ 0 w 55"/>
                <a:gd name="T3" fmla="*/ 92869 h 54"/>
                <a:gd name="T4" fmla="*/ 92739 w 55"/>
                <a:gd name="T5" fmla="*/ 0 h 54"/>
                <a:gd name="T6" fmla="*/ 188913 w 55"/>
                <a:gd name="T7" fmla="*/ 92869 h 54"/>
                <a:gd name="T8" fmla="*/ 92739 w 55"/>
                <a:gd name="T9" fmla="*/ 185737 h 54"/>
                <a:gd name="T10" fmla="*/ 13739 w 55"/>
                <a:gd name="T11" fmla="*/ 92869 h 54"/>
                <a:gd name="T12" fmla="*/ 92739 w 55"/>
                <a:gd name="T13" fmla="*/ 171979 h 54"/>
                <a:gd name="T14" fmla="*/ 171739 w 55"/>
                <a:gd name="T15" fmla="*/ 92869 h 54"/>
                <a:gd name="T16" fmla="*/ 92739 w 55"/>
                <a:gd name="T17" fmla="*/ 13758 h 54"/>
                <a:gd name="T18" fmla="*/ 13739 w 55"/>
                <a:gd name="T19" fmla="*/ 92869 h 54"/>
                <a:gd name="T20" fmla="*/ 140826 w 55"/>
                <a:gd name="T21" fmla="*/ 127264 h 54"/>
                <a:gd name="T22" fmla="*/ 96174 w 55"/>
                <a:gd name="T23" fmla="*/ 151341 h 54"/>
                <a:gd name="T24" fmla="*/ 37783 w 55"/>
                <a:gd name="T25" fmla="*/ 92869 h 54"/>
                <a:gd name="T26" fmla="*/ 96174 w 55"/>
                <a:gd name="T27" fmla="*/ 34396 h 54"/>
                <a:gd name="T28" fmla="*/ 137391 w 55"/>
                <a:gd name="T29" fmla="*/ 58473 h 54"/>
                <a:gd name="T30" fmla="*/ 137391 w 55"/>
                <a:gd name="T31" fmla="*/ 72231 h 54"/>
                <a:gd name="T32" fmla="*/ 137391 w 55"/>
                <a:gd name="T33" fmla="*/ 72231 h 54"/>
                <a:gd name="T34" fmla="*/ 123652 w 55"/>
                <a:gd name="T35" fmla="*/ 72231 h 54"/>
                <a:gd name="T36" fmla="*/ 120217 w 55"/>
                <a:gd name="T37" fmla="*/ 72231 h 54"/>
                <a:gd name="T38" fmla="*/ 120217 w 55"/>
                <a:gd name="T39" fmla="*/ 61912 h 54"/>
                <a:gd name="T40" fmla="*/ 96174 w 55"/>
                <a:gd name="T41" fmla="*/ 51594 h 54"/>
                <a:gd name="T42" fmla="*/ 54957 w 55"/>
                <a:gd name="T43" fmla="*/ 92869 h 54"/>
                <a:gd name="T44" fmla="*/ 96174 w 55"/>
                <a:gd name="T45" fmla="*/ 134143 h 54"/>
                <a:gd name="T46" fmla="*/ 120217 w 55"/>
                <a:gd name="T47" fmla="*/ 123825 h 54"/>
                <a:gd name="T48" fmla="*/ 120217 w 55"/>
                <a:gd name="T49" fmla="*/ 113506 h 54"/>
                <a:gd name="T50" fmla="*/ 123652 w 55"/>
                <a:gd name="T51" fmla="*/ 113506 h 54"/>
                <a:gd name="T52" fmla="*/ 137391 w 55"/>
                <a:gd name="T53" fmla="*/ 113506 h 54"/>
                <a:gd name="T54" fmla="*/ 140826 w 55"/>
                <a:gd name="T55" fmla="*/ 113506 h 54"/>
                <a:gd name="T56" fmla="*/ 140826 w 55"/>
                <a:gd name="T57" fmla="*/ 127264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 h="54">
                  <a:moveTo>
                    <a:pt x="27" y="54"/>
                  </a:moveTo>
                  <a:cubicBezTo>
                    <a:pt x="12" y="54"/>
                    <a:pt x="0" y="42"/>
                    <a:pt x="0" y="27"/>
                  </a:cubicBezTo>
                  <a:cubicBezTo>
                    <a:pt x="0" y="12"/>
                    <a:pt x="12" y="0"/>
                    <a:pt x="27" y="0"/>
                  </a:cubicBezTo>
                  <a:cubicBezTo>
                    <a:pt x="42" y="0"/>
                    <a:pt x="55" y="12"/>
                    <a:pt x="55" y="27"/>
                  </a:cubicBezTo>
                  <a:cubicBezTo>
                    <a:pt x="55" y="42"/>
                    <a:pt x="42" y="54"/>
                    <a:pt x="27" y="54"/>
                  </a:cubicBezTo>
                  <a:close/>
                  <a:moveTo>
                    <a:pt x="4" y="27"/>
                  </a:moveTo>
                  <a:cubicBezTo>
                    <a:pt x="4" y="40"/>
                    <a:pt x="15" y="50"/>
                    <a:pt x="27" y="50"/>
                  </a:cubicBezTo>
                  <a:cubicBezTo>
                    <a:pt x="40" y="50"/>
                    <a:pt x="50" y="40"/>
                    <a:pt x="50" y="27"/>
                  </a:cubicBezTo>
                  <a:cubicBezTo>
                    <a:pt x="50" y="14"/>
                    <a:pt x="40" y="4"/>
                    <a:pt x="27" y="4"/>
                  </a:cubicBezTo>
                  <a:cubicBezTo>
                    <a:pt x="15" y="4"/>
                    <a:pt x="4" y="14"/>
                    <a:pt x="4" y="27"/>
                  </a:cubicBezTo>
                  <a:close/>
                  <a:moveTo>
                    <a:pt x="41" y="37"/>
                  </a:moveTo>
                  <a:cubicBezTo>
                    <a:pt x="41" y="42"/>
                    <a:pt x="33" y="44"/>
                    <a:pt x="28" y="44"/>
                  </a:cubicBezTo>
                  <a:cubicBezTo>
                    <a:pt x="18" y="44"/>
                    <a:pt x="11" y="37"/>
                    <a:pt x="11" y="27"/>
                  </a:cubicBezTo>
                  <a:cubicBezTo>
                    <a:pt x="11" y="17"/>
                    <a:pt x="18" y="10"/>
                    <a:pt x="28" y="10"/>
                  </a:cubicBezTo>
                  <a:cubicBezTo>
                    <a:pt x="31" y="10"/>
                    <a:pt x="40" y="11"/>
                    <a:pt x="40" y="17"/>
                  </a:cubicBezTo>
                  <a:cubicBezTo>
                    <a:pt x="40" y="21"/>
                    <a:pt x="40" y="21"/>
                    <a:pt x="40" y="21"/>
                  </a:cubicBezTo>
                  <a:cubicBezTo>
                    <a:pt x="40" y="21"/>
                    <a:pt x="40" y="21"/>
                    <a:pt x="40" y="21"/>
                  </a:cubicBezTo>
                  <a:cubicBezTo>
                    <a:pt x="36" y="21"/>
                    <a:pt x="36" y="21"/>
                    <a:pt x="36" y="21"/>
                  </a:cubicBezTo>
                  <a:cubicBezTo>
                    <a:pt x="35" y="21"/>
                    <a:pt x="35" y="21"/>
                    <a:pt x="35" y="21"/>
                  </a:cubicBezTo>
                  <a:cubicBezTo>
                    <a:pt x="35" y="18"/>
                    <a:pt x="35" y="18"/>
                    <a:pt x="35" y="18"/>
                  </a:cubicBezTo>
                  <a:cubicBezTo>
                    <a:pt x="35" y="16"/>
                    <a:pt x="31" y="15"/>
                    <a:pt x="28" y="15"/>
                  </a:cubicBezTo>
                  <a:cubicBezTo>
                    <a:pt x="21" y="15"/>
                    <a:pt x="16" y="20"/>
                    <a:pt x="16" y="27"/>
                  </a:cubicBezTo>
                  <a:cubicBezTo>
                    <a:pt x="16" y="34"/>
                    <a:pt x="21" y="39"/>
                    <a:pt x="28" y="39"/>
                  </a:cubicBezTo>
                  <a:cubicBezTo>
                    <a:pt x="31" y="39"/>
                    <a:pt x="35" y="38"/>
                    <a:pt x="35" y="36"/>
                  </a:cubicBezTo>
                  <a:cubicBezTo>
                    <a:pt x="35" y="33"/>
                    <a:pt x="35" y="33"/>
                    <a:pt x="35" y="33"/>
                  </a:cubicBezTo>
                  <a:cubicBezTo>
                    <a:pt x="35" y="33"/>
                    <a:pt x="36" y="33"/>
                    <a:pt x="36" y="33"/>
                  </a:cubicBezTo>
                  <a:cubicBezTo>
                    <a:pt x="40" y="33"/>
                    <a:pt x="40" y="33"/>
                    <a:pt x="40" y="33"/>
                  </a:cubicBezTo>
                  <a:cubicBezTo>
                    <a:pt x="41" y="33"/>
                    <a:pt x="41" y="33"/>
                    <a:pt x="41" y="33"/>
                  </a:cubicBezTo>
                  <a:lnTo>
                    <a:pt x="41" y="37"/>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dirty="0">
                <a:solidFill>
                  <a:schemeClr val="bg1"/>
                </a:solidFill>
                <a:latin typeface="HelveticaNeue light" panose="00000400000000000000" pitchFamily="2" charset="0"/>
              </a:endParaRPr>
            </a:p>
          </p:txBody>
        </p:sp>
        <p:sp>
          <p:nvSpPr>
            <p:cNvPr id="18" name="TextBox 17">
              <a:extLst>
                <a:ext uri="{FF2B5EF4-FFF2-40B4-BE49-F238E27FC236}">
                  <a16:creationId xmlns:a16="http://schemas.microsoft.com/office/drawing/2014/main" id="{BCCEE301-7D1A-9965-15A7-2F5D4B5E42E3}"/>
                </a:ext>
              </a:extLst>
            </p:cNvPr>
            <p:cNvSpPr txBox="1"/>
            <p:nvPr/>
          </p:nvSpPr>
          <p:spPr>
            <a:xfrm rot="16200000">
              <a:off x="-238395" y="5563004"/>
              <a:ext cx="1526380" cy="261610"/>
            </a:xfrm>
            <a:prstGeom prst="rect">
              <a:avLst/>
            </a:prstGeom>
            <a:noFill/>
          </p:spPr>
          <p:txBody>
            <a:bodyPr wrap="none" rtlCol="0">
              <a:spAutoFit/>
            </a:bodyPr>
            <a:lstStyle/>
            <a:p>
              <a:pPr algn="r"/>
              <a:r>
                <a:rPr lang="en-US" sz="1100" b="0" i="0" spc="0" dirty="0">
                  <a:solidFill>
                    <a:srgbClr val="00B0F0"/>
                  </a:solidFill>
                  <a:latin typeface=""/>
                  <a:ea typeface="Roboto Medium" panose="02000000000000000000" pitchFamily="2" charset="0"/>
                  <a:cs typeface="Segoe UI" panose="020B0502040204020203" pitchFamily="34" charset="0"/>
                </a:rPr>
                <a:t>ACHIEVEMOR. 2022</a:t>
              </a:r>
            </a:p>
          </p:txBody>
        </p:sp>
      </p:grpSp>
    </p:spTree>
    <p:extLst>
      <p:ext uri="{BB962C8B-B14F-4D97-AF65-F5344CB8AC3E}">
        <p14:creationId xmlns:p14="http://schemas.microsoft.com/office/powerpoint/2010/main" val="957727912"/>
      </p:ext>
    </p:extLst>
  </p:cSld>
  <p:clrMapOvr>
    <a:masterClrMapping/>
  </p:clrMapOvr>
</p:sld>
</file>

<file path=ppt/theme/theme1.xml><?xml version="1.0" encoding="utf-8"?>
<a:theme xmlns:a="http://schemas.openxmlformats.org/drawingml/2006/main" name="Office Theme">
  <a:themeElements>
    <a:clrScheme name="ACHIEVEMOR 1">
      <a:dk1>
        <a:srgbClr val="000000"/>
      </a:dk1>
      <a:lt1>
        <a:srgbClr val="FFFFFF"/>
      </a:lt1>
      <a:dk2>
        <a:srgbClr val="2D3847"/>
      </a:dk2>
      <a:lt2>
        <a:srgbClr val="E7E6E6"/>
      </a:lt2>
      <a:accent1>
        <a:srgbClr val="00D6BE"/>
      </a:accent1>
      <a:accent2>
        <a:srgbClr val="0873E4"/>
      </a:accent2>
      <a:accent3>
        <a:srgbClr val="292929"/>
      </a:accent3>
      <a:accent4>
        <a:srgbClr val="6315B3"/>
      </a:accent4>
      <a:accent5>
        <a:srgbClr val="A849A2"/>
      </a:accent5>
      <a:accent6>
        <a:srgbClr val="098FBD"/>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1897</TotalTime>
  <Words>796</Words>
  <Application>Microsoft Office PowerPoint</Application>
  <PresentationFormat>A4 Paper (210x297 mm)</PresentationFormat>
  <Paragraphs>137</Paragraphs>
  <Slides>13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Amalfi Coast</vt:lpstr>
      <vt:lpstr>Arial</vt:lpstr>
      <vt:lpstr>BigNoodleTitling</vt:lpstr>
      <vt:lpstr>Calibri</vt:lpstr>
      <vt:lpstr>HelveticaNeue light</vt:lpstr>
      <vt:lpstr>Poppins</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ACHIEVEMOR</dc:creator>
  <cp:lastModifiedBy>Rish Jenks</cp:lastModifiedBy>
  <cp:revision>201</cp:revision>
  <dcterms:created xsi:type="dcterms:W3CDTF">2018-03-27T06:39:01Z</dcterms:created>
  <dcterms:modified xsi:type="dcterms:W3CDTF">2022-07-05T14:32:25Z</dcterms:modified>
</cp:coreProperties>
</file>